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80" r:id="rId5"/>
    <p:sldId id="273" r:id="rId6"/>
    <p:sldId id="281" r:id="rId7"/>
    <p:sldId id="282" r:id="rId8"/>
    <p:sldId id="284" r:id="rId9"/>
    <p:sldId id="287" r:id="rId10"/>
    <p:sldId id="292" r:id="rId11"/>
    <p:sldId id="285" r:id="rId12"/>
    <p:sldId id="288" r:id="rId13"/>
    <p:sldId id="286" r:id="rId14"/>
    <p:sldId id="289" r:id="rId15"/>
    <p:sldId id="290" r:id="rId16"/>
    <p:sldId id="293" r:id="rId17"/>
    <p:sldId id="291" r:id="rId18"/>
    <p:sldId id="294" r:id="rId19"/>
    <p:sldId id="295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B653-8BD5-40FC-A001-CCA756EAC27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810F5-35BC-45A1-9A4E-6EFCE666A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93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0A70DE-7EAF-4B12-883E-217554689271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89456C-793A-4350-939F-96D8A2EBB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156D-13D2-4D5E-849C-CE7E935CC00E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3F8A-12A6-4A05-A9A9-DC9849427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874B-C911-4628-BC56-F154BEE209A1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7A0A-9C58-4859-9F1E-F6D8D852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8638-496E-4F5D-BAA4-3746052C7825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C8E2-A3FB-4406-B7FC-7D28C54D8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01FE1D-1EC4-470F-ACBD-84B348C2D0EE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FC5CF-25C3-45DD-9726-4CD6BCC70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3F76A-3494-451A-99DE-07CB610138AC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3B3CC-8694-467A-BEF1-DC7CF14B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17F952-4B69-4A39-9080-897FE32855B3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EF428-4C1C-4A13-8889-D59A857D0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CFB950-44A2-4065-BAF3-B9FE926FC6F1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A800F-CE5F-44E7-92BD-DE172433E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32AB-31AA-4861-A531-2C6CF5BCB87A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398B-BBD2-4881-9586-C02CFE944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BB5078-14E8-455A-8BF9-739777A19159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F7AD0-1DA6-4B67-94A2-D220B8FFB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FA12D9-0E8F-4A96-932E-5DB67F2E2DF9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3B0F240-FE4E-4F4F-A7CE-72EA4F19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5BB71A-F9E9-4E5F-B1C6-EFE2BBC0F31B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E5E05F-67E7-4AD9-A490-494AB05D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upport/disk/share/shared-folders.html" TargetMode="External"/><Relationship Id="rId2" Type="http://schemas.openxmlformats.org/officeDocument/2006/relationships/hyperlink" Target="https://yandex.ru/support/disk/share/sharing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isk.yandex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9220" name="Рисунок 3" descr="1588318638_26-p-strogie-krasivie-foni-dlya-prezentatsii-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879725" y="1052513"/>
            <a:ext cx="62642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Создание электронного портфолио педагога детского сада посредством сервиса Яндекс диск, как форма представления педагогического опыта</a:t>
            </a:r>
            <a:r>
              <a:rPr lang="ru-RU" sz="2000" b="1" dirty="0" smtClean="0"/>
              <a:t>»</a:t>
            </a:r>
            <a:endParaRPr lang="ru-RU" sz="2000" dirty="0"/>
          </a:p>
          <a:p>
            <a:pPr algn="ctr"/>
            <a:endParaRPr lang="ru-RU" sz="2000" b="1" dirty="0">
              <a:latin typeface="Lucida Sans Unicode" pitchFamily="34" charset="0"/>
            </a:endParaRPr>
          </a:p>
          <a:p>
            <a:pPr algn="ctr"/>
            <a:endParaRPr lang="ru-RU" sz="2000" dirty="0">
              <a:latin typeface="Lucida Sans Unicode" pitchFamily="34" charset="0"/>
            </a:endParaRPr>
          </a:p>
          <a:p>
            <a:pPr algn="r"/>
            <a:r>
              <a:rPr lang="ru-RU" b="1" dirty="0">
                <a:latin typeface="Lucida Sans Unicode" pitchFamily="34" charset="0"/>
              </a:rPr>
              <a:t> </a:t>
            </a:r>
            <a:endParaRPr lang="ru-RU" dirty="0">
              <a:latin typeface="Lucida Sans Unicode" pitchFamily="34" charset="0"/>
            </a:endParaRPr>
          </a:p>
          <a:p>
            <a:pPr algn="r"/>
            <a:r>
              <a:rPr lang="ru-RU" dirty="0" smtClean="0">
                <a:latin typeface="Lucida Sans Unicode" pitchFamily="34" charset="0"/>
              </a:rPr>
              <a:t>Старший воспитатель </a:t>
            </a:r>
            <a:endParaRPr lang="ru-RU" dirty="0">
              <a:latin typeface="Lucida Sans Unicode" pitchFamily="34" charset="0"/>
            </a:endParaRPr>
          </a:p>
          <a:p>
            <a:pPr algn="r"/>
            <a:r>
              <a:rPr lang="ru-RU" dirty="0">
                <a:latin typeface="Lucida Sans Unicode" pitchFamily="34" charset="0"/>
              </a:rPr>
              <a:t>МДОАУ «Детский сад № </a:t>
            </a:r>
            <a:r>
              <a:rPr lang="ru-RU" dirty="0" smtClean="0">
                <a:latin typeface="Lucida Sans Unicode" pitchFamily="34" charset="0"/>
              </a:rPr>
              <a:t>91</a:t>
            </a:r>
            <a:r>
              <a:rPr lang="ru-RU" dirty="0" smtClean="0">
                <a:latin typeface="Lucida Sans Unicode" pitchFamily="34" charset="0"/>
              </a:rPr>
              <a:t> «Росинка» </a:t>
            </a:r>
            <a:r>
              <a:rPr lang="ru-RU" dirty="0">
                <a:latin typeface="Lucida Sans Unicode" pitchFamily="34" charset="0"/>
              </a:rPr>
              <a:t>г. Орска»</a:t>
            </a:r>
          </a:p>
          <a:p>
            <a:pPr algn="r"/>
            <a:r>
              <a:rPr lang="ru-RU" dirty="0">
                <a:latin typeface="Lucida Sans Unicode" pitchFamily="34" charset="0"/>
              </a:rPr>
              <a:t>Пушкарева Наиля </a:t>
            </a:r>
            <a:r>
              <a:rPr lang="ru-RU" dirty="0" err="1">
                <a:latin typeface="Lucida Sans Unicode" pitchFamily="34" charset="0"/>
              </a:rPr>
              <a:t>Габитовна</a:t>
            </a:r>
            <a:r>
              <a:rPr lang="ru-RU" dirty="0">
                <a:latin typeface="Lucida Sans Unicode" pitchFamily="34" charset="0"/>
              </a:rPr>
              <a:t> </a:t>
            </a:r>
          </a:p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, чтобы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и папки на Диск вы можете использовать несколько способов: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Перетащить на страницу Диска или скопировать любую папку из вашего компьютера в программу Яндекс Диск, и папка автоматически загрузится на сервер со всем содержимым. (Чтобы загрузить файлы в отдельную папку с помощью мобильного приложения, сначала создайте нужную папку, а затем откройте ее);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кнопку «Загрузить» на панели в левом верхнем углу для того , чтобы загрузить файлы с компьютера.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1470"/>
            <a:ext cx="593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файлами и папками на Диске</a:t>
            </a:r>
          </a:p>
        </p:txBody>
      </p:sp>
      <p:pic>
        <p:nvPicPr>
          <p:cNvPr id="1026" name="Picture 2" descr="C:\Users\ДС-151\Desktop\Выступление ПОРТФОЛИ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69301"/>
            <a:ext cx="4400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339402" y="4081519"/>
            <a:ext cx="1425552" cy="4290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0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404" y="82910"/>
            <a:ext cx="449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файлами и папками на Диске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23" y="468324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, чтобы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и папки на Диске вы можете: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кнопку «Создать» на панели в левом верхнем углу для того , чтобы создать новую папку, текстовый документ, таблицу, презентацию или альбом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на пустое пространство Диска, и кликнув правой кнопкой мыши, выбрать в открывшемся списке нужную операцию: создать новую папку, текстовый документ, таблицу, презентацию или альбом или загрузить файлы.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913" y="1323272"/>
            <a:ext cx="4266441" cy="15833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Users\ДС-151\Desktop\Выступление ПОРТФОЛИО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27" y="1259070"/>
            <a:ext cx="3483754" cy="171171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27584" y="1921355"/>
            <a:ext cx="390281" cy="100810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34"/>
          <a:stretch/>
        </p:blipFill>
        <p:spPr bwMode="auto">
          <a:xfrm>
            <a:off x="4438854" y="3930929"/>
            <a:ext cx="3909196" cy="2551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7135386" y="5696804"/>
            <a:ext cx="1483266" cy="7238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17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файлов и папок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Файлы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 загрузили или сохранили на Диск, можно просмотреть в веб-интерфейсе Диска без установки дополнительных программ.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Поддерживаются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форматы файлов: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DOC/DOCX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XLS/XLSX, PPT/PPTX, ODT, ODS, ODP, CSV, RTF, TXT, PDF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—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JPG, PNG, GIF, BMP, TIFF, NEF, EPS, PSD, AI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архивы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ZIP, RAR, TAR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FB2, DJVU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аудио, видео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популярные форматы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419872" cy="256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60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7880" y="172514"/>
            <a:ext cx="7992888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файлами и папками на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Диске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нажатия левой кнопкой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 на папку или файл, 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действия с файлом или папкой отображаются на верхней панели или в контекстном меню.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увидеть дополнительные действия, нажмите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значок     . </a:t>
            </a:r>
          </a:p>
          <a:p>
            <a:pPr algn="ctr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действия с файлами и папками сохраняются в 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всю информацию о выбранном файле или папке, нажмите значок 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левом верхнем углу.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yastatic.net/s3/doc-binary/freeze/ru/disk/0d43d0ab8c3099bd1bee757c93ca1cf309cf50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1813" y="-160338"/>
            <a:ext cx="2095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365" y="1293725"/>
            <a:ext cx="209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5" y="2393323"/>
            <a:ext cx="8997385" cy="36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964" y="2209881"/>
            <a:ext cx="285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956376" y="2310284"/>
            <a:ext cx="1187624" cy="10337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491595"/>
            <a:ext cx="598368" cy="671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7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файлов и папок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переместить объект в другую папку, выберите объект и на верхней панели свойств нажмите кнопку Переместить. Выберите, куда нужно переместить объект, и нажмите кнопку Переместить.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переместить объект в подпапку текущей папки, вы можете просто перетащить его туда.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Переместить все файлы на другой аккаунт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публичной ссылки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аккаунте переместите все файлы и папки в одну папку.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для этой папки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публичную ссылку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второго аккаунта откройте эту публичную ссылку и нажмите кнопку Сохранить на Яндекс Диск.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общей папки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аккаунте переместите все файлы и папки в одну папку.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Настройте доступ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этой папке для второго аккаунта.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второго аккаунта скопируйте файлы из общей папки в другую папку на своем Диске.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634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5"/>
            <a:ext cx="748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общий доступ к папке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открыть доступ к папкам на Диске для коллег.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доступ, они увидят копию общей папки на своем Диске.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которые вы сделаете в общей папке (например, переименуете или добавите файл), будут видны всем участникам.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изменениях также отобразится у них в Истории.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доступ к папке позволит участникам изменять ваши файлы и загружать новые.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работать над одними и теми же данными вместе.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создать 50 общих папок и принять приглашение в 50 папок других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20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33265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Выберите нужную папку и нажмите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выберите «Настроить доступ»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знакомых или коллег из списка или введите адрес вручную.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доступ к папке, нужен аккаунт на Яндексе. Если у человека, которого вы пригласили, нет аккаунта, Яндекс предложит ему зарегистрироваться.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3.Выберите права доступа и нажмите кнопку «Пригласить».</a:t>
            </a:r>
          </a:p>
        </p:txBody>
      </p:sp>
      <p:pic>
        <p:nvPicPr>
          <p:cNvPr id="4103" name="Picture 7" descr="C:\Users\ДС-151\Desktop\Выступление ПОРТФОЛИ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" t="8767" r="-242" b="41335"/>
          <a:stretch/>
        </p:blipFill>
        <p:spPr bwMode="auto">
          <a:xfrm>
            <a:off x="683568" y="2564904"/>
            <a:ext cx="7402149" cy="27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7178080" y="3874835"/>
            <a:ext cx="1965920" cy="16058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642" y="620688"/>
            <a:ext cx="219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856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общий доступ 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Наведите курсор на нужную папку и кликните правой кнопкой мыши.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список функций: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поделиться; настроить доступ; скачать; переименовать; переместить; копировать; удалить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открыть доступ к папкам на Диске для коллег. Получив доступ, они увидят копию общей папки на своем Диске.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С-151\Desktop\Выступление ПОРТФОЛИО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1" b="16074"/>
          <a:stretch/>
        </p:blipFill>
        <p:spPr bwMode="auto">
          <a:xfrm>
            <a:off x="1907704" y="2675293"/>
            <a:ext cx="5562364" cy="31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6156176" y="4365104"/>
            <a:ext cx="20882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28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С-151\Desktop\Выступление ПОРТФОЛИО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6" b="18235"/>
          <a:stretch/>
        </p:blipFill>
        <p:spPr bwMode="auto">
          <a:xfrm>
            <a:off x="251520" y="1111970"/>
            <a:ext cx="5140660" cy="28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ссылкой на папку или файл, можно нажав на нужный объект правой кнопкой мыши и выбрав «Поделиться».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нажав на кнопку «Поделиться» на верхней панели.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851920" y="2534819"/>
            <a:ext cx="742800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619672" y="1259994"/>
            <a:ext cx="229816" cy="13898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230" y="3180726"/>
            <a:ext cx="2998216" cy="29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614" y="4365104"/>
            <a:ext cx="4902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появится ссылка, которую можно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скопировать, а также сразу отправить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электронной почте, нажав на конверт.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375720" y="5661248"/>
            <a:ext cx="1708448" cy="2392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78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создает условия для самореализации и самовыражения педагогов, рефлексии своей педагогической деятельности, формирования успешности и индивидуального профессионального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роста, а также повышает эффективность экспертизы педагогической деятельности.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36943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3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C:\Users\1\Downloads\JKN5UBg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3661" b="6636"/>
          <a:stretch>
            <a:fillRect/>
          </a:stretch>
        </p:blipFill>
        <p:spPr>
          <a:xfrm>
            <a:off x="6974982" y="4985792"/>
            <a:ext cx="214423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4196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700" dirty="0" smtClean="0">
                <a:solidFill>
                  <a:srgbClr val="0070C0"/>
                </a:solidFill>
              </a:rPr>
              <a:t>Актуальность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395536" y="476672"/>
            <a:ext cx="8568952" cy="3941763"/>
          </a:xfrm>
        </p:spPr>
        <p:txBody>
          <a:bodyPr/>
          <a:lstStyle/>
          <a:p>
            <a:pPr marL="109537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 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индивидуальная папка, в которой зафиксированы личные профессиональные достижения в образовательной деятельности, результаты обучения, воспитания и развития воспитанников, вклад педагога в развитие системы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5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даёт возможность педагогу продемонстрировать те результаты практической деятельности, которые он считаете наиболее значимыми для оценки своей профессиональной компетенции, позволяет педагогу проанализировать, обобщить и систематизировать результаты своей работы, объективно оценить свои возможности и спланировать действия по преодолению трудностей и достижению более высоких результатов, позволяет демонстрировать не только результаты деятельности, но и прогресс по сравнению с предыдущими показателями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–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инструмент профессионального развития педагога.</a:t>
            </a:r>
          </a:p>
          <a:p>
            <a:pPr marL="1095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помимо того, что обладает четкой структуризацией материалов, наглядностью, технологичностью,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обеспечивает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быструю систематизацию и обновление большого объема материалов;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доступ к материалам;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демонстрации на многочисленную аудиторию;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и визуальную привлекательность за счет использования графики, аудио- и видеоматериалов и т.д.</a:t>
            </a: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(возможность представить свой опыт большему числу экспертов, коллег-специалистов, возможность рефлексии собственной деятельности), т.е. фиксируя свои достижения, одновременно создает структурированную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медиатеку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lvl="0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цифровых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ресурсов, которую может постоянно пополнять.</a:t>
            </a: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1\Downloads\8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976664" cy="398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59173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 lnSpcReduction="10000"/>
          </a:bodyPr>
          <a:lstStyle/>
          <a:p>
            <a:pPr marL="109537" indent="0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Цель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Создание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модели электронного портфолио, которая будет удобной для рефлексивного анализа своего профессионального роста будет отражать уровень его компетентности и конкурентоспособности. 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  <a:endParaRPr lang="ru-RU" sz="1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Проводить анализ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профессиональных результатов, достигнутых педагогами  в разнообразных видах воспитательной, творческой, самообразовательной деятельности, обеспечение мониторинга профессионального роста.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накопленный опыт, определить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педагога для объективной оценки его профессионального уровня.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индивидуальную траекторию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педагога ДОО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профессиональное мастерство через применение информационно-коммуникационных технологий .</a:t>
            </a:r>
          </a:p>
        </p:txBody>
      </p:sp>
      <p:pic>
        <p:nvPicPr>
          <p:cNvPr id="1026" name="Picture 2" descr="C:\Users\ACER\Downloads\коммерсантка-и-и-учите-ь-ержа-бумагу-с-49336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748" y="4114800"/>
            <a:ext cx="228917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23" y="2636912"/>
            <a:ext cx="3657129" cy="274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апробации различных сервисов, педагогический коллектив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г. Орска»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 формирования электронного портфолио выбрал сервис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диск.</a:t>
            </a:r>
          </a:p>
        </p:txBody>
      </p:sp>
    </p:spTree>
    <p:extLst>
      <p:ext uri="{BB962C8B-B14F-4D97-AF65-F5344CB8AC3E}">
        <p14:creationId xmlns:p14="http://schemas.microsoft.com/office/powerpoint/2010/main" xmlns="" val="22103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888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 педагог может транслировать свой опыт широкой аудитории посредством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электронного портфолио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созданного на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Яндекс диске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где размещает свои идеи, разработки, ссылки, заметки. Причем, управляя доступом, он  сам определяет, кто может читать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оставлять в нем комментарии.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ownloads\для проекта _преподава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2880320" cy="163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19461"/>
            <a:ext cx="4104456" cy="2125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ДС-151\Desktop\Выступление ПОРТФОЛИО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055" y="3305802"/>
            <a:ext cx="3492053" cy="29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59" y="332656"/>
            <a:ext cx="7963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электронное портфолио на Яндекс диске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Яндекс Диск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сервис, который позволяет вам хранить файлы на серверах Яндекса. Вы можете работать с файлами на Диске с любого устройства, подключенного к интернету. У вас появится возможность: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Загружать файлы и папки в облако.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файлы и папки, перемещать их, редактировать документы, смотреть почтовые вложения.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Настраивать общий доступ к папке, делиться ссылками на файлы и папки.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фото в красивой галерее и раскладывать их по альбомам, подключать автозагрузку фото и видео с телефона.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дает возможность использовать Яндекс Диск для формирования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 детского сада. </a:t>
            </a:r>
          </a:p>
        </p:txBody>
      </p:sp>
      <p:pic>
        <p:nvPicPr>
          <p:cNvPr id="4098" name="Picture 2" descr="C:\Users\ACER\Downloads\faj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13670"/>
            <a:ext cx="2790957" cy="209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9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8840"/>
            <a:ext cx="7886493" cy="39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125" y="2931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 Диск доступен только для пользователей,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есть Яндекс ID.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пройти несложную стандартную регистрацию.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14191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16" y="11663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вы сможете зайти в свой Диск с любого устройства, подключенного к интернету.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браузере Яндекс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кнопку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правом верхнем углу, введите ваш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пароль и войдите в ваш аккаунт.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896544" cy="433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00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84" y="2276872"/>
            <a:ext cx="88280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6639" y="573313"/>
            <a:ext cx="884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вошли в свой аккаунт,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войти в Яндекс диск, нажав «Диск»,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838</TotalTime>
  <Words>821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    Актуальность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90</cp:revision>
  <dcterms:created xsi:type="dcterms:W3CDTF">2020-12-10T07:55:45Z</dcterms:created>
  <dcterms:modified xsi:type="dcterms:W3CDTF">2025-03-05T07:10:57Z</dcterms:modified>
</cp:coreProperties>
</file>