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6205-30B8-4108-A67F-70EF44DDD5C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20D3-EE35-40A5-95A7-DD95EC9C0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6205-30B8-4108-A67F-70EF44DDD5C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20D3-EE35-40A5-95A7-DD95EC9C0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6205-30B8-4108-A67F-70EF44DDD5C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20D3-EE35-40A5-95A7-DD95EC9C0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6205-30B8-4108-A67F-70EF44DDD5C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20D3-EE35-40A5-95A7-DD95EC9C0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6205-30B8-4108-A67F-70EF44DDD5C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20D3-EE35-40A5-95A7-DD95EC9C0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6205-30B8-4108-A67F-70EF44DDD5C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20D3-EE35-40A5-95A7-DD95EC9C0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6205-30B8-4108-A67F-70EF44DDD5C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20D3-EE35-40A5-95A7-DD95EC9C0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6205-30B8-4108-A67F-70EF44DDD5C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20D3-EE35-40A5-95A7-DD95EC9C0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6205-30B8-4108-A67F-70EF44DDD5C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20D3-EE35-40A5-95A7-DD95EC9C0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6205-30B8-4108-A67F-70EF44DDD5C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20D3-EE35-40A5-95A7-DD95EC9C0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6205-30B8-4108-A67F-70EF44DDD5C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20D3-EE35-40A5-95A7-DD95EC9C0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46205-30B8-4108-A67F-70EF44DDD5C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B20D3-EE35-40A5-95A7-DD95EC9C0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Презентация </a:t>
            </a:r>
            <a:r>
              <a:rPr lang="ru-RU" b="1" dirty="0" err="1" smtClean="0">
                <a:solidFill>
                  <a:srgbClr val="FF0000"/>
                </a:solidFill>
              </a:rPr>
              <a:t>лэпбука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 тему экологии: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«Берегите природу»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2888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 1 кв. категории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Ионова</a:t>
            </a:r>
            <a:r>
              <a:rPr lang="ru-RU" dirty="0" smtClean="0">
                <a:solidFill>
                  <a:schemeClr val="tx1"/>
                </a:solidFill>
              </a:rPr>
              <a:t> Е.А.,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МДОАУ «Детский сад №121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«Золотой колосок» г. Орска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Дидактическая игра «Сортировка мусора» решает следующие задачи: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  знакомит детей с понятием "вторичная переработка", "сортировка мусора",</a:t>
            </a:r>
            <a:br>
              <a:rPr lang="ru-RU" sz="1800" dirty="0" smtClean="0"/>
            </a:br>
            <a:r>
              <a:rPr lang="ru-RU" sz="1800" dirty="0" smtClean="0"/>
              <a:t>-  даёт представление о способах решения некоторых экологических проблем,</a:t>
            </a:r>
            <a:br>
              <a:rPr lang="ru-RU" sz="1800" dirty="0" smtClean="0"/>
            </a:br>
            <a:r>
              <a:rPr lang="ru-RU" sz="1800" dirty="0" smtClean="0"/>
              <a:t>- способствует формированию экологической культуры,</a:t>
            </a:r>
            <a:br>
              <a:rPr lang="ru-RU" sz="1800" dirty="0" smtClean="0"/>
            </a:br>
            <a:r>
              <a:rPr lang="ru-RU" sz="1800" dirty="0" smtClean="0"/>
              <a:t>- развивает умение классифицировать</a:t>
            </a:r>
            <a:br>
              <a:rPr lang="ru-RU" sz="1800" dirty="0" smtClean="0"/>
            </a:br>
            <a:r>
              <a:rPr lang="ru-RU" sz="1800" dirty="0" smtClean="0"/>
              <a:t>- воспитывает любовь и бережное отношение к природе, ответственность, аккуратность.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4114800" cy="2571767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Представленное пособие </a:t>
            </a:r>
            <a:r>
              <a:rPr lang="ru-RU" dirty="0" smtClean="0"/>
              <a:t>состоит </a:t>
            </a:r>
            <a:r>
              <a:rPr lang="ru-RU" dirty="0"/>
              <a:t>из пяти контейнеров, сделанных из картона. На каждом контейнере картинка с изображением того материала, который нужно в него складывать</a:t>
            </a:r>
            <a:r>
              <a:rPr lang="ru-RU" dirty="0" smtClean="0"/>
              <a:t>: стекло,  пластик, металл, бумага, пищевые отходы.</a:t>
            </a:r>
            <a:endParaRPr lang="ru-RU" dirty="0"/>
          </a:p>
          <a:p>
            <a:r>
              <a:rPr lang="ru-RU" dirty="0" smtClean="0"/>
              <a:t>К </a:t>
            </a:r>
            <a:r>
              <a:rPr lang="ru-RU" dirty="0"/>
              <a:t>пособию прилагаются цветные картинки с изображением мусора. Дети, определяя материал, из которого сделан предмет, должны разложить картинки по контейнерам.</a:t>
            </a:r>
          </a:p>
          <a:p>
            <a:endParaRPr lang="ru-RU" dirty="0"/>
          </a:p>
        </p:txBody>
      </p:sp>
      <p:pic>
        <p:nvPicPr>
          <p:cNvPr id="4" name="Рисунок 3" descr="IMG11_20171020_172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000240"/>
            <a:ext cx="3643320" cy="4429156"/>
          </a:xfrm>
          <a:prstGeom prst="rect">
            <a:avLst/>
          </a:prstGeom>
        </p:spPr>
      </p:pic>
      <p:pic>
        <p:nvPicPr>
          <p:cNvPr id="5" name="Рисунок 4" descr="IMG12_20171020_161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000504"/>
            <a:ext cx="3764532" cy="264318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2868610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b="1" dirty="0" smtClean="0"/>
              <a:t>Дидактическая игра</a:t>
            </a:r>
            <a:br>
              <a:rPr lang="ru-RU" sz="1800" b="1" dirty="0" smtClean="0"/>
            </a:br>
            <a:r>
              <a:rPr lang="ru-RU" sz="1800" b="1" dirty="0" smtClean="0"/>
              <a:t> «Собери картинку правильно»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(конверт с разрезными картинками).</a:t>
            </a:r>
            <a:br>
              <a:rPr lang="ru-RU" sz="1800" dirty="0" smtClean="0"/>
            </a:br>
            <a:r>
              <a:rPr lang="ru-RU" sz="1800" dirty="0" smtClean="0"/>
              <a:t>Кармашек с экологическими сказками.</a:t>
            </a:r>
            <a:br>
              <a:rPr lang="ru-RU" sz="1800" dirty="0" smtClean="0"/>
            </a:br>
            <a:r>
              <a:rPr lang="ru-RU" sz="1800" b="1" dirty="0" smtClean="0"/>
              <a:t>Цель</a:t>
            </a:r>
            <a:r>
              <a:rPr lang="ru-RU" sz="1800" dirty="0" smtClean="0"/>
              <a:t>: Воспитание бережного отношения к природе</a:t>
            </a:r>
            <a:br>
              <a:rPr lang="ru-RU" sz="1800" dirty="0" smtClean="0"/>
            </a:br>
            <a:r>
              <a:rPr lang="ru-RU" sz="1800" b="1" dirty="0" smtClean="0"/>
              <a:t>Задачи: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- развитие элементарных представлений о способах</a:t>
            </a:r>
            <a:br>
              <a:rPr lang="ru-RU" sz="1800" dirty="0" smtClean="0"/>
            </a:br>
            <a:r>
              <a:rPr lang="ru-RU" sz="1800" dirty="0" smtClean="0"/>
              <a:t> взаимодействия с растениями и животным;</a:t>
            </a:r>
            <a:br>
              <a:rPr lang="ru-RU" sz="1800" dirty="0" smtClean="0"/>
            </a:br>
            <a:r>
              <a:rPr lang="ru-RU" sz="1800" dirty="0" smtClean="0"/>
              <a:t>- наблюдать за животными и растениями, не нанося им вред и не беспокоя их;</a:t>
            </a:r>
            <a:br>
              <a:rPr lang="ru-RU" sz="1800" dirty="0" smtClean="0"/>
            </a:br>
            <a:r>
              <a:rPr lang="ru-RU" sz="1800" dirty="0" smtClean="0"/>
              <a:t>- развивать связную речь детей.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Содержимое 6" descr="IMG13_20171020_1726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928934"/>
            <a:ext cx="5784643" cy="3740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Дополнительно к </a:t>
            </a:r>
            <a:r>
              <a:rPr lang="ru-RU" sz="2800" dirty="0" err="1" smtClean="0"/>
              <a:t>лепбуку</a:t>
            </a:r>
            <a:r>
              <a:rPr lang="ru-RU" sz="2800" dirty="0" smtClean="0"/>
              <a:t> мною был изготовлен макет  </a:t>
            </a:r>
            <a:r>
              <a:rPr lang="ru-RU" sz="2800" dirty="0" err="1" smtClean="0"/>
              <a:t>Экограда</a:t>
            </a:r>
            <a:r>
              <a:rPr lang="ru-RU" sz="2800" dirty="0" smtClean="0"/>
              <a:t> и придумана сказка </a:t>
            </a:r>
            <a:br>
              <a:rPr lang="ru-RU" sz="2800" dirty="0" smtClean="0"/>
            </a:br>
            <a:r>
              <a:rPr lang="ru-RU" sz="2800" dirty="0" smtClean="0"/>
              <a:t>«Путешествие в </a:t>
            </a:r>
            <a:r>
              <a:rPr lang="ru-RU" sz="2800" dirty="0" err="1" smtClean="0"/>
              <a:t>Экоград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4" name="Содержимое 3" descr="IMG16_20170831_141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3830360" cy="4525963"/>
          </a:xfrm>
        </p:spPr>
      </p:pic>
      <p:pic>
        <p:nvPicPr>
          <p:cNvPr id="6" name="Рисунок 5" descr="IMG18_20170831_141117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714488"/>
            <a:ext cx="3714776" cy="457203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Значение </a:t>
            </a:r>
            <a:r>
              <a:rPr lang="ru-RU" sz="3100" b="1" dirty="0" err="1" smtClean="0"/>
              <a:t>лэпбука</a:t>
            </a:r>
            <a:r>
              <a:rPr lang="ru-RU" sz="3100" b="1" dirty="0" smtClean="0"/>
              <a:t> для дошкольников: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способствует пониманию и запоминанию информации по теме, </a:t>
            </a:r>
          </a:p>
          <a:p>
            <a:r>
              <a:rPr lang="ru-RU" dirty="0" smtClean="0"/>
              <a:t> способствует приобретению ребенком навыков самостоятельного сбора и организации информации по теме,</a:t>
            </a:r>
          </a:p>
          <a:p>
            <a:r>
              <a:rPr lang="ru-RU" dirty="0" smtClean="0"/>
              <a:t> способствует повторению и закреплению материала по теме.</a:t>
            </a:r>
          </a:p>
          <a:p>
            <a:r>
              <a:rPr lang="ru-RU" dirty="0" err="1" smtClean="0"/>
              <a:t>Лэпбук</a:t>
            </a:r>
            <a:r>
              <a:rPr lang="ru-RU" dirty="0" smtClean="0"/>
              <a:t> не только дает детям знания, но и ставить и решать задачи, творчески подходить к вопросу организации и подбору информации.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14" name="Содержимое 13" descr="ekologiya-sos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600200"/>
            <a:ext cx="7286676" cy="468632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связи с внедрением ФГОС ДО каждый педагог ищет новые подходы, идеи в своей педагогической деятельности. Не стала исключением и я, поэтому решила использовать в своей работе новое и интересное методическое пособие – </a:t>
            </a:r>
            <a:r>
              <a:rPr lang="ru-RU" dirty="0" err="1" smtClean="0"/>
              <a:t>лэпбук</a:t>
            </a:r>
            <a:r>
              <a:rPr lang="ru-RU" dirty="0" smtClean="0"/>
              <a:t>. </a:t>
            </a:r>
            <a:r>
              <a:rPr lang="ru-RU" dirty="0" err="1"/>
              <a:t>Лэпбук</a:t>
            </a:r>
            <a:r>
              <a:rPr lang="ru-RU" dirty="0"/>
              <a:t> для дошкольников – удивительное и очень полезное пособие, которое обрело свою популярность в нашей стране сравнительно недавно. Что особенно приятно, сделать такую развивающую игру можно (и нужно) своими руками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" name="Рисунок 7" descr="IMG_20171020_172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500042"/>
            <a:ext cx="4214842" cy="578643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500042"/>
            <a:ext cx="4114800" cy="578647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2017-й год в России объявлен годом экологии. Тема экологии очень важна и актуальна, поэтому именно к ней я и обратилась.</a:t>
            </a:r>
          </a:p>
          <a:p>
            <a:r>
              <a:rPr lang="ru-RU" dirty="0" smtClean="0"/>
              <a:t>Уважаемые коллеги, представляю вашему вниманию </a:t>
            </a:r>
            <a:r>
              <a:rPr lang="ru-RU" dirty="0" err="1" smtClean="0"/>
              <a:t>лэпбук</a:t>
            </a:r>
            <a:r>
              <a:rPr lang="ru-RU" dirty="0" smtClean="0"/>
              <a:t> экологической направленности «Берегите природу».</a:t>
            </a:r>
            <a:br>
              <a:rPr lang="ru-RU" dirty="0" smtClean="0"/>
            </a:br>
            <a:r>
              <a:rPr lang="ru-RU" dirty="0" smtClean="0"/>
              <a:t> Он представляет собой папку, в которой имеются кармашки с собранной информацией по теме.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Дидактическое пособие «</a:t>
            </a:r>
            <a:r>
              <a:rPr lang="ru-RU" dirty="0" err="1"/>
              <a:t>Лэпбук</a:t>
            </a:r>
            <a:r>
              <a:rPr lang="ru-RU" dirty="0"/>
              <a:t> </a:t>
            </a:r>
            <a:r>
              <a:rPr lang="ru-RU" dirty="0" smtClean="0"/>
              <a:t>«Берегите природу</a:t>
            </a:r>
            <a:r>
              <a:rPr lang="ru-RU" dirty="0"/>
              <a:t>» предназначено для детей 4-5 лет. Если содержание </a:t>
            </a:r>
            <a:r>
              <a:rPr lang="ru-RU" dirty="0" err="1"/>
              <a:t>лэпбука</a:t>
            </a:r>
            <a:r>
              <a:rPr lang="ru-RU" dirty="0"/>
              <a:t> пополнять и усложнять, можно использовать с детьми старшего дошкольного возраста</a:t>
            </a:r>
            <a:r>
              <a:rPr lang="ru-RU" dirty="0" smtClean="0"/>
              <a:t>. В процессе использования  ребенок участвует в поиске, анализе и сортировке информации. Пособие многофункциональное, трансформируемое, мобильное, удобное как для детей, так и для педагога. Материал подобран с учетом индивидуальных и возрастных особенностей детей.</a:t>
            </a:r>
            <a:endParaRPr lang="ru-RU" dirty="0"/>
          </a:p>
          <a:p>
            <a:r>
              <a:rPr lang="ru-RU" dirty="0"/>
              <a:t>Данное пособие является средством развивающего обучения, предполагает использование современных технологий: технологии организации коллективной творческой деятельности, коммуникативных технологий, технологии проектной деятельности, игровых технологий.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Цель данного пособия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Формирование экологической грамотности дошкольников.</a:t>
            </a:r>
            <a:endParaRPr lang="ru-RU" dirty="0"/>
          </a:p>
          <a:p>
            <a:r>
              <a:rPr lang="ru-RU" b="1" dirty="0" smtClean="0"/>
              <a:t>Задачи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/>
              <a:t>-Уточнить и расширить представления детей о растительном мире</a:t>
            </a:r>
            <a:r>
              <a:rPr lang="ru-RU" dirty="0" smtClean="0"/>
              <a:t>, его </a:t>
            </a:r>
            <a:r>
              <a:rPr lang="ru-RU" dirty="0"/>
              <a:t>обитателях, правилах </a:t>
            </a:r>
            <a:r>
              <a:rPr lang="ru-RU" dirty="0" smtClean="0"/>
              <a:t>поведения на природе.</a:t>
            </a:r>
            <a:endParaRPr lang="ru-RU" dirty="0"/>
          </a:p>
          <a:p>
            <a:r>
              <a:rPr lang="ru-RU" dirty="0" smtClean="0"/>
              <a:t>-</a:t>
            </a:r>
            <a:r>
              <a:rPr lang="ru-RU" dirty="0"/>
              <a:t>Систематизировать знания детей </a:t>
            </a:r>
            <a:r>
              <a:rPr lang="ru-RU" dirty="0" smtClean="0"/>
              <a:t>о временах года, природных явлениях, происходящих в разные сезоны.</a:t>
            </a:r>
          </a:p>
          <a:p>
            <a:r>
              <a:rPr lang="ru-RU" dirty="0" smtClean="0"/>
              <a:t>-Обогащать словарь, развивать связную речь, интерес к художественному слову.</a:t>
            </a:r>
          </a:p>
          <a:p>
            <a:r>
              <a:rPr lang="ru-RU" dirty="0" smtClean="0"/>
              <a:t>Воспитывать </a:t>
            </a:r>
            <a:r>
              <a:rPr lang="ru-RU" dirty="0"/>
              <a:t>культуру поведения в лесу, внимание, любовь к природе</a:t>
            </a:r>
            <a:r>
              <a:rPr lang="ru-RU" dirty="0" smtClean="0"/>
              <a:t>, заботливое </a:t>
            </a:r>
            <a:r>
              <a:rPr lang="ru-RU" dirty="0"/>
              <a:t>отношение к животным</a:t>
            </a:r>
            <a:r>
              <a:rPr lang="ru-RU" dirty="0" smtClean="0"/>
              <a:t>, </a:t>
            </a:r>
            <a:r>
              <a:rPr lang="ru-RU" dirty="0"/>
              <a:t>интерес и любовь к природе родного края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-Закрепить и расширить знания детей о животном и растительном мире, о живой и неживой природе, правилах поведения в лесу.</a:t>
            </a:r>
          </a:p>
          <a:p>
            <a:r>
              <a:rPr lang="ru-RU" dirty="0" smtClean="0"/>
              <a:t>-Развивать  мелкую моторику рук.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/>
              <a:t>Содержание </a:t>
            </a:r>
            <a:r>
              <a:rPr lang="ru-RU" sz="4000" b="1" dirty="0" err="1" smtClean="0"/>
              <a:t>лэпбука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3900486" cy="550072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Дидактическая игра «Живая и неживая природа» для изучения предметов живой и неживой природы, состоит из картинок живой и неживой природы, которые необходимо распределить на две группы.</a:t>
            </a:r>
          </a:p>
          <a:p>
            <a:endParaRPr lang="ru-RU" dirty="0"/>
          </a:p>
        </p:txBody>
      </p:sp>
      <p:pic>
        <p:nvPicPr>
          <p:cNvPr id="6" name="Рисунок 5" descr="IMG_20171020_172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642918"/>
            <a:ext cx="3344958" cy="284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71020_172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714752"/>
            <a:ext cx="3143272" cy="2608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1471610"/>
          </a:xfrm>
        </p:spPr>
        <p:txBody>
          <a:bodyPr>
            <a:normAutofit/>
          </a:bodyPr>
          <a:lstStyle/>
          <a:p>
            <a:r>
              <a:rPr lang="ru-RU" dirty="0"/>
              <a:t>Кармашек  с загадками.</a:t>
            </a:r>
          </a:p>
          <a:p>
            <a:r>
              <a:rPr lang="ru-RU" dirty="0" smtClean="0"/>
              <a:t>Кармашек </a:t>
            </a:r>
            <a:r>
              <a:rPr lang="ru-RU" dirty="0"/>
              <a:t>со стихами о природе.</a:t>
            </a:r>
          </a:p>
          <a:p>
            <a:endParaRPr lang="ru-RU" dirty="0"/>
          </a:p>
        </p:txBody>
      </p:sp>
      <p:pic>
        <p:nvPicPr>
          <p:cNvPr id="4" name="Рисунок 3" descr="IMG2_20171020_172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143247"/>
            <a:ext cx="8001024" cy="335758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Дидактическая игра «От чего природа грустит и радуется» с картинками, изображающими правильное и неправильное поведение на природе (распределить по кармашкам и объяснить, почему так). Экологические знаки (картинки «Как себя вести на природе»).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2574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IMG3_20171020_172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714488"/>
            <a:ext cx="3726316" cy="4572032"/>
          </a:xfrm>
          <a:prstGeom prst="rect">
            <a:avLst/>
          </a:prstGeom>
        </p:spPr>
      </p:pic>
      <p:pic>
        <p:nvPicPr>
          <p:cNvPr id="5" name="Рисунок 4" descr="IMG8_20171020_1620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643050"/>
            <a:ext cx="4214842" cy="478634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Дидактическая игра «Расскажи о…» (</a:t>
            </a:r>
            <a:r>
              <a:rPr lang="ru-RU" sz="3100" dirty="0" err="1" smtClean="0"/>
              <a:t>о</a:t>
            </a:r>
            <a:r>
              <a:rPr lang="ru-RU" sz="3100" dirty="0" smtClean="0"/>
              <a:t> животном, о времени года), опираясь на </a:t>
            </a:r>
            <a:r>
              <a:rPr lang="ru-RU" sz="3100" dirty="0" err="1" smtClean="0"/>
              <a:t>мнемотаблицу</a:t>
            </a:r>
            <a:r>
              <a:rPr lang="ru-RU" sz="31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6_20171020_172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074764"/>
            <a:ext cx="4000528" cy="2783236"/>
          </a:xfrm>
          <a:prstGeom prst="rect">
            <a:avLst/>
          </a:prstGeom>
        </p:spPr>
      </p:pic>
      <p:pic>
        <p:nvPicPr>
          <p:cNvPr id="6" name="Рисунок 5" descr="IMG7_20171020_1627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500174"/>
            <a:ext cx="4143404" cy="5143536"/>
          </a:xfrm>
          <a:prstGeom prst="rect">
            <a:avLst/>
          </a:prstGeom>
        </p:spPr>
      </p:pic>
      <p:pic>
        <p:nvPicPr>
          <p:cNvPr id="11" name="Содержимое 10" descr="IMG10_20171020_17262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5720" y="1428736"/>
            <a:ext cx="4000528" cy="257176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560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лэпбука на тему экологии:  «Берегите природу»</vt:lpstr>
      <vt:lpstr>Актуальность</vt:lpstr>
      <vt:lpstr> </vt:lpstr>
      <vt:lpstr>Слайд 4</vt:lpstr>
      <vt:lpstr>Слайд 5</vt:lpstr>
      <vt:lpstr>Содержание лэпбука</vt:lpstr>
      <vt:lpstr>Слайд 7</vt:lpstr>
      <vt:lpstr>Дидактическая игра «От чего природа грустит и радуется» с картинками, изображающими правильное и неправильное поведение на природе (распределить по кармашкам и объяснить, почему так). Экологические знаки (картинки «Как себя вести на природе»).</vt:lpstr>
      <vt:lpstr> Дидактическая игра «Расскажи о…» (о животном, о времени года), опираясь на мнемотаблицу.  </vt:lpstr>
      <vt:lpstr>Дидактическая игра «Сортировка мусора» решает следующие задачи: -  знакомит детей с понятием "вторичная переработка", "сортировка мусора", -  даёт представление о способах решения некоторых экологических проблем, - способствует формированию экологической культуры, - развивает умение классифицировать - воспитывает любовь и бережное отношение к природе, ответственность, аккуратность.</vt:lpstr>
      <vt:lpstr> Дидактическая игра  «Собери картинку правильно»  (конверт с разрезными картинками). Кармашек с экологическими сказками. Цель: Воспитание бережного отношения к природе Задачи:  - развитие элементарных представлений о способах  взаимодействия с растениями и животным; - наблюдать за животными и растениями, не нанося им вред и не беспокоя их; - развивать связную речь детей. - </vt:lpstr>
      <vt:lpstr>Дополнительно к лепбуку мною был изготовлен макет  Экограда и придумана сказка  «Путешествие в Экоград»</vt:lpstr>
      <vt:lpstr> Значение лэпбука для дошкольников: 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лэпбука на тему экологии: «Берегите природу»</dc:title>
  <dc:creator>Igor Ionov</dc:creator>
  <cp:lastModifiedBy>Игорь Ионов</cp:lastModifiedBy>
  <cp:revision>21</cp:revision>
  <dcterms:created xsi:type="dcterms:W3CDTF">2017-10-22T12:04:46Z</dcterms:created>
  <dcterms:modified xsi:type="dcterms:W3CDTF">2020-05-14T12:43:22Z</dcterms:modified>
</cp:coreProperties>
</file>