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76" r:id="rId3"/>
    <p:sldId id="275" r:id="rId4"/>
    <p:sldId id="277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8" r:id="rId16"/>
    <p:sldId id="269" r:id="rId17"/>
    <p:sldId id="271" r:id="rId18"/>
    <p:sldId id="270" r:id="rId19"/>
    <p:sldId id="273" r:id="rId20"/>
    <p:sldId id="272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1333" y="-7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B106E36-FD25-4E2D-B0AA-010F637433A0}" type="datetimeFigureOut">
              <a:rPr lang="ru-RU" smtClean="0"/>
              <a:pPr/>
              <a:t>10.09.2020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B106E36-FD25-4E2D-B0AA-010F637433A0}" type="datetimeFigureOut">
              <a:rPr lang="ru-RU" smtClean="0"/>
              <a:pPr/>
              <a:t>10.09.2020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B106E36-FD25-4E2D-B0AA-010F637433A0}" type="datetimeFigureOut">
              <a:rPr lang="ru-RU" smtClean="0"/>
              <a:pPr/>
              <a:t>10.09.2020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B106E36-FD25-4E2D-B0AA-010F637433A0}" type="datetimeFigureOut">
              <a:rPr lang="ru-RU" smtClean="0"/>
              <a:pPr/>
              <a:t>10.09.2020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10.09.2020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Desktop\flower-kaffir-lily-powerpoint-templat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357290" y="620688"/>
            <a:ext cx="6715171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АВГУСТОВСКАЯ ПЕДАГОГИЧЕСКАЯ КОНФЕРЕНЦИЯ ДЛЯ ВОСПИТАТЕЛЕЙ ДО</a:t>
            </a:r>
          </a:p>
          <a:p>
            <a:pPr algn="ctr"/>
            <a:r>
              <a:rPr lang="ru-RU" sz="2800" b="1" i="1" u="sng" dirty="0" smtClean="0">
                <a:latin typeface="Times New Roman" pitchFamily="18" charset="0"/>
                <a:cs typeface="Times New Roman" pitchFamily="18" charset="0"/>
              </a:rPr>
              <a:t>«Современные подходы к организации речевого развития детей дошкольного возраста в соответствии с требованиями ФГОС дошкольного образования»</a:t>
            </a:r>
          </a:p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Дата проведения: 10.09.2020</a:t>
            </a:r>
          </a:p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Время проведения: 13.00</a:t>
            </a:r>
          </a:p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Руководители: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Таракина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Елена</a:t>
            </a:r>
          </a:p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Викторовна, старший воспитатель</a:t>
            </a:r>
          </a:p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МДОАУ № 121, Филимонова Светлана</a:t>
            </a:r>
          </a:p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Михайловна, старший воспитатель</a:t>
            </a:r>
          </a:p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МДОАУ № 59</a:t>
            </a:r>
          </a:p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Место проведения: МДОАУ № "МДОАУ "Детский сад № 121 "Золотой ключик"" г. Орска"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admin\Desktop\гмо 2020\20200908_095244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938" y="-7938"/>
            <a:ext cx="9159876" cy="687387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51520" y="188640"/>
            <a:ext cx="856895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pPr algn="ctr"/>
            <a:r>
              <a:rPr lang="ru-RU" b="1" dirty="0" smtClean="0"/>
              <a:t>ПЛАН АВГУСТОВСКОЙ КОНФЕРЕНЦИИ </a:t>
            </a:r>
          </a:p>
          <a:p>
            <a:pPr algn="ctr"/>
            <a:r>
              <a:rPr lang="ru-RU" dirty="0" smtClean="0"/>
              <a:t>Тема </a:t>
            </a:r>
            <a:r>
              <a:rPr lang="ru-RU" b="1" i="1" u="sng" dirty="0" smtClean="0">
                <a:latin typeface="Times New Roman" pitchFamily="18" charset="0"/>
                <a:cs typeface="Times New Roman" pitchFamily="18" charset="0"/>
              </a:rPr>
              <a:t>« Современные подходы к организации речевого развития детей</a:t>
            </a:r>
          </a:p>
          <a:p>
            <a:pPr algn="ctr"/>
            <a:r>
              <a:rPr lang="ru-RU" b="1" i="1" u="sng" dirty="0" smtClean="0">
                <a:latin typeface="Times New Roman" pitchFamily="18" charset="0"/>
                <a:cs typeface="Times New Roman" pitchFamily="18" charset="0"/>
              </a:rPr>
              <a:t>дошкольного возраста в соответствии с требованиями ФГОС дошкольного</a:t>
            </a:r>
          </a:p>
          <a:p>
            <a:pPr algn="ctr"/>
            <a:r>
              <a:rPr lang="ru-RU" b="1" i="1" u="sng" dirty="0" smtClean="0">
                <a:latin typeface="Times New Roman" pitchFamily="18" charset="0"/>
                <a:cs typeface="Times New Roman" pitchFamily="18" charset="0"/>
              </a:rPr>
              <a:t>образования».</a:t>
            </a:r>
          </a:p>
          <a:p>
            <a:endParaRPr lang="ru-RU" dirty="0" smtClean="0"/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Введение в проблему: «Современные подходы к организации речевого развития детей дошкольного возраста в соответствии с требованиями ФГОС дошкольного образования».   старший воспитатель МДОАУ № 59 Филимонова С.М., старший воспитатель МДОАУ 121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Таракина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Е.В.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Карты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Проппа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как средство развития речевого творчества детей дошкольного возраста                                                              воспитатель МДОАУ № 12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Использование интеллектуальных карт в речевом развитии детей дошкольного возраста ,                         воспитатель МДОАУ № 59,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Вдовкина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Е.В.</a:t>
            </a: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Развитие речи детей среднего дошкольного возраста посредством ознакомления со сказкой.     воспитатель МДОАУ № 116,Теплова Н.В.</a:t>
            </a: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 Развитие речи детей младшего возраста посредством дидактических игр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воспитатель МДОАУ № 60 Божко О.В.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447463" cy="858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57158" y="928670"/>
            <a:ext cx="10551546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Введение в проблему: «Современные подходы к организации речевого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развития детей дошкольного возраста в соответствии с требованиями ФГОС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дошкольного образования»</a:t>
            </a:r>
          </a:p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ФГОС ДО </a:t>
            </a:r>
          </a:p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Речевое развитие  -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владение речью как средством общения и культуры; обогащение активного словаря; развитие связной, грамматически правильной диалогической и монологической речи;  развитие речевого творчества; развитие звуковой и интонационной культуры речи, фонематического слуха; знакомство с книжной культурой, детской литературой ,понимание на слух текстов различных жанров  детской литературы; формирование звуковой аналитико-синтетической активности как предпосылки обучения грамоте.</a:t>
            </a:r>
          </a:p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admin\Desktop\гмо 2020\20200908_095244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938" y="-7938"/>
            <a:ext cx="9159876" cy="687387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55576" y="764705"/>
            <a:ext cx="756084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ИСПОЛЬЗОВАНИЕ ИНТЕЛЛЕКТУАЛЬНЫХ КАРТ В  РЕЧЕВОМ РАЗВИТИИ ДОШКОЛЬНИКОВ</a:t>
            </a:r>
          </a:p>
          <a:p>
            <a:pPr algn="ctr"/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3105835"/>
            <a:ext cx="4572000" cy="184665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МДОАУ «ДЕТСКИЙ САД № 59  «РУЧЕЁК» Г. ОРСКА                    ВДОВКИНА Е.В.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C:\Users\admin\Desktop\flower-kaffir-lily-powerpoint-template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071538" y="428604"/>
            <a:ext cx="70723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ИНТЕЛЛЕКТУАЛЬНАЯ КАРТА (КАРТА УМА) –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МЕТОД  ЗАПОМИНАНИЯ ИНФОРМАЦИИ, В ВИДЕ СТРУКТУРЫ, ИСХОДЯЩЕЙ ОТ ЦЕНТРА К КРАЯМ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Tony-HD-Web-Phot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0364" y="2071678"/>
            <a:ext cx="2898000" cy="2898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857488" y="5429264"/>
            <a:ext cx="3143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ТОНИ  БЬЮЗЕН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admin\Desktop\flower-kaffir-lily-powerpoint-template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neuroscience-2017-7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428604"/>
            <a:ext cx="4572000" cy="2569464"/>
          </a:xfrm>
          <a:prstGeom prst="rect">
            <a:avLst/>
          </a:prstGeom>
        </p:spPr>
      </p:pic>
      <p:pic>
        <p:nvPicPr>
          <p:cNvPr id="6" name="Рисунок 5" descr="slide-10 (1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3286124"/>
            <a:ext cx="4320826" cy="32364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643570" y="2334560"/>
            <a:ext cx="3143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ИНТЕЛЛЕКТУАЛЬНАЯ   КАРТА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4348" y="3143248"/>
            <a:ext cx="3143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НЕЙРОН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admin\Desktop\flower-kaffir-lily-powerpoint-templates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5" name="Рисунок 4" descr="img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0100" y="571480"/>
            <a:ext cx="7072362" cy="5429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flower-kaffir-lily-powerpoint-templat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71604" y="571480"/>
            <a:ext cx="6572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АКИМЕНКО ВАЛЕНТИНА МИХАЙЛОВНА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akimenk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2976" y="1285860"/>
            <a:ext cx="2643206" cy="2571768"/>
          </a:xfrm>
          <a:prstGeom prst="rect">
            <a:avLst/>
          </a:prstGeom>
        </p:spPr>
      </p:pic>
      <p:pic>
        <p:nvPicPr>
          <p:cNvPr id="8" name="Рисунок 7" descr="img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8" y="3357562"/>
            <a:ext cx="4344000" cy="32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admin\Desktop\flower-kaffir-lily-powerpoint-templat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00" y="-857250"/>
            <a:ext cx="11430000" cy="85725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57158" y="214290"/>
            <a:ext cx="8786842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ЗАДАЧИ</a:t>
            </a: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РАЗВИТИЕ ПСИХИЧЕСКИХ ФУНКЦИЙ  (РЕЧЬ, ВНИМАНИЕ, ПАМЯТЬ, МЫШЛЕНИЕ)</a:t>
            </a: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2. СТИМУЛИРОВАНИЕ РЕЧЕВОЙ АКТИВНОСТИ, РАСШИРЕНИЕ СЛОВАРЯ, РАЗВИТИЕ СВЯЗНОЙ РЕЧИ</a:t>
            </a: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3. РАЗВИТИЕ ПОЗНАВАТЕЛЬНОЙ АКТИВНОСТИ И ЛЮБОЗНАТЕЛЬНОСТИ</a:t>
            </a: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4. РАЗВИТИЕ ОБЩЕНИЯ И ВЗАИМОДЕЙСТВИЯ РЕБЁНКА СО ВЗРОСЛЫМИ И СВЕРСТНИКАМИ</a:t>
            </a: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5. ФОРМИРОВАНИЕ САМОСТОЯТЕЛЬНОСТИ, ЦЕЛЕНАПРАВЛЕННОСТИ И САМОРЕГУЛЯЦИИ</a:t>
            </a: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6. РАЗВИТИЕ ВООБРАЖЕНИЯ И ТВОРЧЕСКОЙ АКТИВНОСТИ</a:t>
            </a:r>
          </a:p>
          <a:p>
            <a:pPr marL="342900" indent="-342900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7. РАЗВИТИЕ МЕЛКОЙ МОТОРИКИ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admin\Desktop\flower-kaffir-lily-powerpoint-templat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00" y="-857250"/>
            <a:ext cx="11430000" cy="85725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285728"/>
            <a:ext cx="942978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СВОЙСТВА ИНТЕЛЛЕКТУАЛЬНЫХ КАРТ</a:t>
            </a:r>
          </a:p>
          <a:p>
            <a:pPr algn="ctr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НАГЛЯДНОСТЬ</a:t>
            </a:r>
          </a:p>
          <a:p>
            <a:pPr marL="457200" indent="-457200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 startAt="2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ПРИВЛЕКАТЕЛЬНОСТЬ</a:t>
            </a:r>
          </a:p>
          <a:p>
            <a:pPr marL="457200" indent="-457200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 startAt="3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ЗАПОМИНАЕМОСТЬ</a:t>
            </a:r>
          </a:p>
          <a:p>
            <a:pPr marL="457200" indent="-457200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 startAt="4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СВОЕВРЕМЕННОСТЬ</a:t>
            </a:r>
          </a:p>
          <a:p>
            <a:pPr marL="457200" indent="-457200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5. ТВОРЧЕСТВО</a:t>
            </a:r>
          </a:p>
          <a:p>
            <a:pPr marL="457200" indent="-457200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6.  ВОЗМОЖНОСТЬ ПЕРЕСМОТРА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admin\Desktop\flower-kaffir-lily-powerpoint-templat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00" y="-857250"/>
            <a:ext cx="11430000" cy="85725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71472" y="500042"/>
            <a:ext cx="807249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МЕТОДИКА СОСТАВЛЕНИЕ КАРТЫ</a:t>
            </a:r>
          </a:p>
          <a:p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ЛИСТ БУМАГИ  ГОРИЗОНТАЛЬНО</a:t>
            </a:r>
          </a:p>
          <a:p>
            <a:pPr marL="514350" indent="-514350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 startAt="2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ЦЕНТРЕ ГЛАВНАЯ ИДЕЯ (ТЕМА)  - ОБВОДИТЬСЯ</a:t>
            </a:r>
          </a:p>
          <a:p>
            <a:pPr marL="514350" indent="-514350">
              <a:buAutoNum type="arabicPeriod" startAt="2"/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 startAt="3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ЛИНИИ (ВЕТВИ) РАЗНОЦВЕТНО ВЫДЕЛЕНЫ  (СООТВЕТСТВУЮТ ФРАГМЕНТУ ТЕМЫ)</a:t>
            </a:r>
          </a:p>
          <a:p>
            <a:pPr marL="514350" indent="-514350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4. КАЖДАЯ ВЕТВЬ ОБОЗНАЧАЕТСЯ КЛЮЧЕВЫМ СЛОВОМ</a:t>
            </a:r>
          </a:p>
          <a:p>
            <a:pPr marL="514350" indent="-514350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5. ВЕТВИ ДЕТАЛИЗИРУЮТСЯ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admin\Desktop\flower-kaffir-lily-powerpoint-templat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00" y="-857250"/>
            <a:ext cx="11430000" cy="85725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00100" y="500042"/>
            <a:ext cx="78581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УЧАСТНИКИ В СОСТАВЛЕНИИ КАРТЫ</a:t>
            </a:r>
          </a:p>
          <a:p>
            <a:pPr algn="ctr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ПЕДАГОГ</a:t>
            </a:r>
          </a:p>
          <a:p>
            <a:pPr marL="514350" indent="-514350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rabicPeriod" startAt="2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ПЕДАГОГ СОВМЕСТНО С РЕБЁНКОМ</a:t>
            </a:r>
          </a:p>
          <a:p>
            <a:pPr marL="514350" indent="-514350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ДЕТИ С РОДИТЕЛЯМИ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admin\Desktop\flower-kaffir-lily-powerpoint-templat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40" y="-857280"/>
            <a:ext cx="11430000" cy="8572500"/>
          </a:xfrm>
          <a:prstGeom prst="rect">
            <a:avLst/>
          </a:prstGeom>
          <a:noFill/>
        </p:spPr>
      </p:pic>
      <p:pic>
        <p:nvPicPr>
          <p:cNvPr id="6" name="Picture 2" descr="C:\Users\admin\Desktop\flower-kaffir-lily-powerpoint-templat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00" y="-857250"/>
            <a:ext cx="11430000" cy="85725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928662" y="1285860"/>
            <a:ext cx="80010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ПРИМЕНЕНИЕ ИНТЕЛЛЕКТУАЛЬНЫХ КАРТ В РЕЧЕВОМ РАЗВИТИИ СТАРШИХ ДОШКОЛЬНИКОВ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ownloads\20200908_095221 (1)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350"/>
            <a:ext cx="5940425" cy="3340100"/>
          </a:xfrm>
          <a:prstGeom prst="rect">
            <a:avLst/>
          </a:prstGeom>
          <a:noFill/>
        </p:spPr>
      </p:pic>
      <p:pic>
        <p:nvPicPr>
          <p:cNvPr id="10" name="Рисунок 9" descr="20200908_0946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47864" y="3645024"/>
            <a:ext cx="5305600" cy="2984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admin\Downloads\20200908_095148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5945188" cy="3344862"/>
          </a:xfrm>
          <a:prstGeom prst="rect">
            <a:avLst/>
          </a:prstGeom>
          <a:noFill/>
        </p:spPr>
      </p:pic>
      <p:pic>
        <p:nvPicPr>
          <p:cNvPr id="2053" name="Picture 5" descr="C:\Users\admin\Downloads\20200908_0947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373600" y="-8915400"/>
            <a:ext cx="3571200" cy="2008800"/>
          </a:xfrm>
          <a:prstGeom prst="rect">
            <a:avLst/>
          </a:prstGeom>
          <a:noFill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3356992"/>
            <a:ext cx="5484910" cy="308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ownloads\20200908_095122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350"/>
            <a:ext cx="5945188" cy="3344863"/>
          </a:xfrm>
          <a:prstGeom prst="rect">
            <a:avLst/>
          </a:prstGeom>
          <a:noFill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3573016"/>
            <a:ext cx="5484910" cy="308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\Downloads\20200908_0955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373600" y="-8915400"/>
            <a:ext cx="5491200" cy="3088800"/>
          </a:xfrm>
          <a:prstGeom prst="rect">
            <a:avLst/>
          </a:prstGeom>
          <a:noFill/>
        </p:spPr>
      </p:pic>
      <p:pic>
        <p:nvPicPr>
          <p:cNvPr id="4099" name="Picture 3" descr="C:\Users\admin\Desktop\гмо 2020\20200908_0955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373600" y="-8915400"/>
            <a:ext cx="4291200" cy="2413800"/>
          </a:xfrm>
          <a:prstGeom prst="rect">
            <a:avLst/>
          </a:prstGeom>
          <a:noFill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59" y="260648"/>
            <a:ext cx="6124924" cy="344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3501008"/>
            <a:ext cx="5484910" cy="308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32656"/>
            <a:ext cx="5484910" cy="308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C:\Users\admin\Desktop\гмо 2020\20200908_095639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373600" y="-8915400"/>
            <a:ext cx="6131200" cy="3448800"/>
          </a:xfrm>
          <a:prstGeom prst="rect">
            <a:avLst/>
          </a:prstGeom>
          <a:noFill/>
        </p:spPr>
      </p:pic>
      <p:pic>
        <p:nvPicPr>
          <p:cNvPr id="5" name="Рисунок 4" descr="20200908_095639 (2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91880" y="3429000"/>
            <a:ext cx="5305600" cy="2984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20200908_1519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32656"/>
            <a:ext cx="5305600" cy="2984400"/>
          </a:xfrm>
          <a:prstGeom prst="rect">
            <a:avLst/>
          </a:prstGeom>
        </p:spPr>
      </p:pic>
      <p:pic>
        <p:nvPicPr>
          <p:cNvPr id="5" name="Рисунок 4" descr="20200908_1519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3501008"/>
            <a:ext cx="5305600" cy="2984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8"/>
          <p:cNvSpPr>
            <a:spLocks noGrp="1"/>
          </p:cNvSpPr>
          <p:nvPr>
            <p:ph type="title"/>
          </p:nvPr>
        </p:nvSpPr>
        <p:spPr>
          <a:xfrm>
            <a:off x="722376" y="1196752"/>
            <a:ext cx="7772400" cy="367240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20" name="Текст 19"/>
          <p:cNvSpPr>
            <a:spLocks noGrp="1"/>
          </p:cNvSpPr>
          <p:nvPr>
            <p:ph type="body" idx="1"/>
          </p:nvPr>
        </p:nvSpPr>
        <p:spPr>
          <a:xfrm>
            <a:off x="722313" y="980728"/>
            <a:ext cx="7772400" cy="3816697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СПАСИБО                               ЗА ВНИМАНИЕ !</a:t>
            </a:r>
            <a:endParaRPr lang="ru-RU" sz="5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Другая 2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373</TotalTime>
  <Words>487</Words>
  <Application>Microsoft Office PowerPoint</Application>
  <PresentationFormat>Экран (4:3)</PresentationFormat>
  <Paragraphs>101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Литейная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Саша</cp:lastModifiedBy>
  <cp:revision>40</cp:revision>
  <dcterms:created xsi:type="dcterms:W3CDTF">2019-03-27T10:33:41Z</dcterms:created>
  <dcterms:modified xsi:type="dcterms:W3CDTF">2020-09-10T04:27:31Z</dcterms:modified>
</cp:coreProperties>
</file>