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0" r:id="rId8"/>
    <p:sldId id="261" r:id="rId9"/>
    <p:sldId id="262" r:id="rId10"/>
    <p:sldId id="269" r:id="rId11"/>
    <p:sldId id="270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2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6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6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2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5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7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8D7C-E98C-4CC3-B918-8C4110F02541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CE00-BF2A-4D64-BA6E-69B710786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6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81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8899" y="-1723318"/>
            <a:ext cx="6063617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4951" y="672861"/>
            <a:ext cx="9523562" cy="41467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общеобразовательное автономное учреждение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71 «Лучик»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4950" y="4819650"/>
            <a:ext cx="9523562" cy="13144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		</a:t>
            </a:r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 smtClean="0"/>
              <a:t>		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работы: воспитателя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Снежко О. А.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2020 - 2021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  <a:p>
            <a:endParaRPr lang="ru-RU" dirty="0"/>
          </a:p>
        </p:txBody>
      </p:sp>
      <p:pic>
        <p:nvPicPr>
          <p:cNvPr id="6" name="Picture 2" descr="https://cs1.livemaster.ru/storage/89/b8/e12e9e6328b29d28a6ad0f401d1e--materialy-dlya-tvorchestva-fetr-dlya-rukodel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61" y="1415360"/>
            <a:ext cx="2546951" cy="1900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63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93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9285"/>
          <a:stretch/>
        </p:blipFill>
        <p:spPr>
          <a:xfrm>
            <a:off x="228086" y="244928"/>
            <a:ext cx="3181864" cy="3363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9762"/>
          <a:stretch/>
        </p:blipFill>
        <p:spPr>
          <a:xfrm>
            <a:off x="7576457" y="3692549"/>
            <a:ext cx="4615543" cy="3165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5951"/>
          <a:stretch/>
        </p:blipFill>
        <p:spPr>
          <a:xfrm>
            <a:off x="647281" y="3692549"/>
            <a:ext cx="2669530" cy="3084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6518" y="552311"/>
            <a:ext cx="622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книга из фетра «ПДД»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950" y="1021447"/>
            <a:ext cx="76707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правилами дорожного движения, строением улицы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дорожными знаками, предназначенными для водителей и пешеходов;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предвидеть опасное событие, уметь по возможности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избегать, а при необходимости действовать;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осторожность, внимательность, самостоятельность,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осмотрительность на дороге;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активность, способствовать 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коммуникативных навыков;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развитию речи детей, пополнению активного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пассивного словаря детей.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Развивать связную речь;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личной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самосохранения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6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8" y="365125"/>
            <a:ext cx="10752624" cy="6332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3" y="2407703"/>
            <a:ext cx="5720443" cy="4290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3564" y="618035"/>
            <a:ext cx="1016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игра из фетра «Одень куклу в национальный костюм»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193" y="1079700"/>
            <a:ext cx="9323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соотносить вид одежды с полом ребенка.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последовательно составлять из частей ансамбль женской и мужской одежды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определении предметов одежды.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отличительные особенности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 костюмов, декоре, узоре и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орнаменте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 детей названия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элементов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одежды.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детей интерес, нравственное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отношение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истории и культуре родного края,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эстетический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вкус, чувство гармонии и красоты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4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81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1610" y="-1723318"/>
            <a:ext cx="6063617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43" y="659768"/>
            <a:ext cx="9582150" cy="131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пособия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моим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	наблюдениям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стало:</a:t>
            </a:r>
            <a:r>
              <a:rPr lang="ru-RU" dirty="0"/>
              <a:t/>
            </a:r>
            <a:br>
              <a:rPr lang="ru-RU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232" y="1974536"/>
            <a:ext cx="9582150" cy="41332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самостоятельной и экспериментальной деятельности дошкольников; 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положительного, эмоционального фона у воспитанников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                          -Активизации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процессов (мышления, внимания, восприятия, памяти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Способствовало развитию усидчивости, мелкой моторики,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зрительного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мышления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                             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Развитию фантазии, творчества у ребенка;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Воспитанию у ребенка уверенности в своих силах.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bipravo.ru/photos/58c92a3cb5f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390901"/>
            <a:ext cx="2824097" cy="27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9481" y="-1897626"/>
            <a:ext cx="6063617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704850"/>
            <a:ext cx="9563100" cy="985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pugovkinitki.ru/assets/cache/phpthumbof/_assets_images_fetr_1.JPG.aa121dd19a4f266b97aeacc403afa1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1730"/>
          <a:stretch/>
        </p:blipFill>
        <p:spPr bwMode="auto">
          <a:xfrm>
            <a:off x="1409700" y="438906"/>
            <a:ext cx="9677399" cy="56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49" y="1690688"/>
            <a:ext cx="9886949" cy="459581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 к дальнейшему 				сотрудничеству. 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91" y="-1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50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8246" y="-1937352"/>
            <a:ext cx="6315506" cy="107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248" y="586597"/>
            <a:ext cx="9917502" cy="56924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любознательность и познавательную                                                                        мотивацию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воображения и творческую активность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первичные представления: о себе,                                                                                          других людях,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об объектах окружающего мира, о свойствах и                                                                             отношениях объектов окружающего мира  (форме,                                                                               цвете, размере, материале, количестве, части и целом,                                                                  пространстве, движении и покое,    причинах и следствиях и др.)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активизировать словарный запас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все виды восприятия: зрительное, слуховое, тактильно-двигательное.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 координацию руки и глаза; продолжать развивать мелкую моторику рук.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248" y="586596"/>
            <a:ext cx="9917502" cy="457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mamac.ru/images/pm/000019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44" y="770157"/>
            <a:ext cx="4248606" cy="31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5" y="267950"/>
            <a:ext cx="10729890" cy="632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09" y="618512"/>
            <a:ext cx="8285182" cy="1207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30" y="1738526"/>
            <a:ext cx="1896020" cy="237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044" y="1777787"/>
            <a:ext cx="3334801" cy="226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158" y="4109555"/>
            <a:ext cx="4395597" cy="2493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835" y="1812640"/>
            <a:ext cx="2950720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91" y="-1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8246" y="-1937352"/>
            <a:ext cx="6315506" cy="107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422" y="586595"/>
            <a:ext cx="10075653" cy="1563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910" y="742951"/>
            <a:ext cx="10034165" cy="55370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полифункциональных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заключается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	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воспитателя;                                                                                          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самостоятельной деятельности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 родителям  идеи  для  творческого  участия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образовательном процессе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семье;                                                                                                                                      -    предназначено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детьми разных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возрастов;                                                                               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учитывать индивидуальные особенности развития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ребенка;                                                                                                                                                             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 для работы с детьми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ОВЗ;                                                                                                                            -вариации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да и сами игры не имеют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пределов;                                                                                 -пособие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может пополняться новыми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 descr="https://s-media-cache-ak0.pinimg.com/564x/c4/cb/7b/c4cb7b107e38befb0d79c9cd449f2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b="4287"/>
          <a:stretch/>
        </p:blipFill>
        <p:spPr bwMode="auto">
          <a:xfrm>
            <a:off x="7466922" y="1501528"/>
            <a:ext cx="3661153" cy="4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81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8899" y="-1723318"/>
            <a:ext cx="6063617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673" y="690113"/>
            <a:ext cx="9558068" cy="1483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 пособий из фетра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673" y="1619981"/>
            <a:ext cx="9539020" cy="40945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реализовать разнообразные идеи. Это материал приятный на ощупь, разнообразный по цвету  и  толщине. Игрушки из фетра не требуют дополнительной обработки краев, их можно стирать, гладить, их сложно помять или порвать. Все это важно именно для детских игрушек.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подобных пособий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трудоемко, т.к. требует много времени на создание идеи, подбор материала, на изготовление, оформление.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стирке может произойти деформация изделия.</a:t>
            </a:r>
          </a:p>
        </p:txBody>
      </p:sp>
      <p:pic>
        <p:nvPicPr>
          <p:cNvPr id="1026" name="Picture 2" descr="http://www.maam.ru/upload/blogs/detsad-280851-1435682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88" y="3882866"/>
            <a:ext cx="335539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33" y="395977"/>
            <a:ext cx="10303133" cy="6066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170" y="560522"/>
            <a:ext cx="9664825" cy="545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333399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3200" b="1" kern="0" dirty="0">
                <a:solidFill>
                  <a:srgbClr val="333399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работы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ткань;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синтепон;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ублерин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толщине нитки;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ленты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разных цветов и ширины;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виды застежек – магнитные кнопки, молнии, пуговицы, и пр.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печать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фетре;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бусины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шнурки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разных цветов;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пищалки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пуговицы, бубенчики и пр.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8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0048" y="-1723318"/>
            <a:ext cx="6063617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820" y="85509"/>
            <a:ext cx="6565637" cy="10840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книга из фетра «Открываю календарь»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(«Времена года»).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001820" y="985989"/>
            <a:ext cx="7949323" cy="453409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понятия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представление детей о чередовании 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их характерных особенностей;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и обогащать словарь детей по теме 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года»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 рук,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 мышление, рассудительность,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мышление, внимание и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3" y="201092"/>
            <a:ext cx="2820981" cy="3761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3962400"/>
            <a:ext cx="3485322" cy="2613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5" y="3624470"/>
            <a:ext cx="3286539" cy="24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29" y="3624470"/>
            <a:ext cx="3935896" cy="29519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70" y="198596"/>
            <a:ext cx="2571730" cy="342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81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8899" y="-1723318"/>
            <a:ext cx="6063617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792" y="642040"/>
            <a:ext cx="7934240" cy="10486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книга из фетра «Сказки    А. С. Пушкина»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1047" y="1690688"/>
            <a:ext cx="7520984" cy="477012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руки и глаза; развивать мелкую моторику рук.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умении эмоционально и выразительно исполнять свою роль.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самостоятельно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сказки с уже знакомыми персонажами.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фантазию, память, внимание.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творчеством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 и поэта А. С. Пушкина.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4" y="0"/>
            <a:ext cx="3015416" cy="3511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" b="9997"/>
          <a:stretch/>
        </p:blipFill>
        <p:spPr>
          <a:xfrm>
            <a:off x="7699513" y="3797215"/>
            <a:ext cx="4379526" cy="2949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2" y="3456420"/>
            <a:ext cx="3146424" cy="32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lenagold.ru/fon/pred/ruko/sewin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581" y="0"/>
            <a:ext cx="124025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2" descr="http://ramki-kartinki.ru/_ph/10/2/867252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8890" y="-1723318"/>
            <a:ext cx="6095684" cy="103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009" y="57294"/>
            <a:ext cx="9661585" cy="10523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Развивающая книга из фетра «Счёт»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8733" y="922195"/>
            <a:ext cx="8058791" cy="44513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	Задачи: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Совершенствование навыка счета в пределах 10-ти, формирование умения соотносить количество предметов с числом, формирование понятий больше-меньше-равно.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у детей понятий один, много, мало, ни одного, маленький, большой;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Закрепление умения ориентироваться в пространстве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(слева, справа, вверху, внизу)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Закрепление знаний о величине, форме, цвете предметов, умения объединять предметы по общим признакам;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Закрепление знаний детей о временах года;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Развитие внимания, памяти, речи, наблюдательности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(игры "Чего не стало" и "Что изменилось")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Закрепление умения детей подбирать предметы по цвету;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 Развитие представлений о цвете, форме, величине и свойствах предметов через яркие наглядные образы и игровую деятельность;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Развитие тонкой моторики пальцев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	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             		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/>
          <a:stretch/>
        </p:blipFill>
        <p:spPr>
          <a:xfrm>
            <a:off x="-6885" y="177801"/>
            <a:ext cx="2765618" cy="340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t="8002" r="521" b="11790"/>
          <a:stretch/>
        </p:blipFill>
        <p:spPr>
          <a:xfrm>
            <a:off x="-72005" y="4241379"/>
            <a:ext cx="4254464" cy="25593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88" y="3818966"/>
            <a:ext cx="3975652" cy="29817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"/>
          <a:stretch/>
        </p:blipFill>
        <p:spPr>
          <a:xfrm>
            <a:off x="4664887" y="4157972"/>
            <a:ext cx="2218241" cy="27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413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общеобразовательное автономное учреждение «Детский сад комбинированного вида № 71 «Лучик»      </vt:lpstr>
      <vt:lpstr>Презентация PowerPoint</vt:lpstr>
      <vt:lpstr>Презентация PowerPoint</vt:lpstr>
      <vt:lpstr>   </vt:lpstr>
      <vt:lpstr>     Преимущества и недостатки пособий из фетра</vt:lpstr>
      <vt:lpstr>Презентация PowerPoint</vt:lpstr>
      <vt:lpstr>Развивающая книга из фетра «Открываю календарь» («Времена года»).</vt:lpstr>
      <vt:lpstr>Развивающая книга из фетра «Сказки    А. С. Пушкина» </vt:lpstr>
      <vt:lpstr>                  Развивающая книга из фетра «Счёт»</vt:lpstr>
      <vt:lpstr>Презентация PowerPoint</vt:lpstr>
      <vt:lpstr>Презентация PowerPoint</vt:lpstr>
      <vt:lpstr>   Результатом использования пособия , по моим             наблюдениям, стало: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Полифункциональное пособие</dc:title>
  <dc:creator>Mira Gelmanova</dc:creator>
  <cp:lastModifiedBy>Оксана Снежко</cp:lastModifiedBy>
  <cp:revision>68</cp:revision>
  <dcterms:created xsi:type="dcterms:W3CDTF">2017-03-25T17:00:12Z</dcterms:created>
  <dcterms:modified xsi:type="dcterms:W3CDTF">2021-04-25T12:46:07Z</dcterms:modified>
</cp:coreProperties>
</file>