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9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827744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627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79215219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096023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84024424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141082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915341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667404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000051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9649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10776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8363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784418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63085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631705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643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78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ransition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21088"/>
            <a:ext cx="6172200" cy="13681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Игры- эстафеты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для детей дошкольного возр</a:t>
            </a:r>
            <a:r>
              <a:rPr lang="ru-RU" sz="1400" dirty="0" smtClean="0">
                <a:solidFill>
                  <a:srgbClr val="C00000"/>
                </a:solidFill>
              </a:rPr>
              <a:t>аста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786454"/>
            <a:ext cx="6172200" cy="85725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Инструктора по физической культуре высшей категории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Жуковой Натальи Васильевны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346572"/>
            <a:ext cx="2028350" cy="2028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2040" y="1609979"/>
            <a:ext cx="4395463" cy="3122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15319" r="4762"/>
          <a:stretch/>
        </p:blipFill>
        <p:spPr>
          <a:xfrm>
            <a:off x="6104384" y="226670"/>
            <a:ext cx="2882553" cy="2322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25724"/>
            <a:ext cx="2952328" cy="2401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73016"/>
            <a:ext cx="7560840" cy="312372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Игры-эстафеты должны обеспечить разностороннее развитие моторной сферы детей, а также способствовать формированию умений действовать в коллективе, ориентироваться в пространстве, выполнять действия в соответствии с правилами и ходом игры. Поэтому необходимо использовать игры-эстафеты не только с разнообразным содержанием, но и с разной организацией детей, с различными вариантами построений команд, с более сложными сочетаниями упражнений, с непривычной для детей последовательностью выполнения заданий, с нетрадиционным делением зала.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При отборе игр-эстафет воспитатель руководствуется, прежде всего, уровнем подготовленности детей и степенью овладения тем или иным видом движений.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5636759" cy="27706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840760" cy="151216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В итоге, при подборе игр-эстафет необходимо учитывать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420888"/>
            <a:ext cx="6840760" cy="42484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	1) педагогические задачи, которые будут решаться в играх-эстафетах;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	2) форму занятия, в которое включена игра-эстафета;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	3) состав команд по количеству участников, по двигательным способностям, по возрасту и полу;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	4) уровень физической и технической подготовленности детей;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	5) условия и место проведения игры-эстафеты: размеры зала или площадки, наличие инвентаря;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	6)состояние участников: характер их деятельности перед игрой-эстафетой и непосредственно после эстафет.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659414"/>
            <a:ext cx="6347715" cy="2088232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598376"/>
            <a:ext cx="4105154" cy="410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942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Игры-эстафеты относятся к командным подвижным играм с правилами, участники в таких играх составляют отдельные коллективы-команды. Эти игры характеризуются совместной деятельностью команд, направленной на достижение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общих целей</a:t>
            </a:r>
            <a:r>
              <a:rPr lang="ru-RU" sz="2000" i="1" dirty="0"/>
              <a:t>, подчинением личных интересов интересам всей команды, а также тем, что от действий каждого игрока зависит победа всей команды. Игры-эстафеты приучают детей согласовывать свои действия с действиями товарищей</a:t>
            </a:r>
            <a:r>
              <a:rPr lang="ru-RU" sz="2000" i="1" dirty="0" smtClean="0"/>
              <a:t>.</a:t>
            </a:r>
            <a:r>
              <a:rPr lang="en-US" sz="2000" i="1" dirty="0" smtClean="0"/>
              <a:t>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66986"/>
            <a:ext cx="4968552" cy="32941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23257" cy="23762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	</a:t>
            </a:r>
            <a:r>
              <a:rPr lang="ru-RU" sz="2000" b="1" i="1" dirty="0" smtClean="0">
                <a:solidFill>
                  <a:srgbClr val="7030A0"/>
                </a:solidFill>
              </a:rPr>
              <a:t>В каждой игре-эстафете одновременно решается ряд задач. Закрепляются и совершенствуются двигательные навыки, формируется умение ориентироваться в пространстве, развиваются физические качества: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704856" cy="5112568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ловкость,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быстрота,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выносливость,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координация движений,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точность,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быстрота реакции на сигнал.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Наряду с этим у детей воспитываются: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смелость,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самостоятельность,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решительность,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дисциплинированность и др. </a:t>
            </a:r>
          </a:p>
          <a:p>
            <a:pPr>
              <a:buNone/>
            </a:pPr>
            <a:r>
              <a:rPr lang="ru-RU" dirty="0" smtClean="0"/>
              <a:t>Происходит комплексное развитие физических и морально-волевых качеств детей.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642194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В играх-эстафетах для дошкольников преобладают следующие виды движений и их сочетания: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700808"/>
            <a:ext cx="7355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бег </a:t>
            </a:r>
            <a:r>
              <a:rPr lang="ru-RU" dirty="0"/>
              <a:t>с метанием;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с </a:t>
            </a:r>
            <a:r>
              <a:rPr lang="ru-RU" dirty="0" err="1"/>
              <a:t>подлезанием</a:t>
            </a:r>
            <a:r>
              <a:rPr lang="ru-RU" dirty="0"/>
              <a:t> под различные снаряды и с </a:t>
            </a:r>
            <a:r>
              <a:rPr lang="ru-RU" dirty="0" err="1"/>
              <a:t>перелезанием</a:t>
            </a:r>
            <a:r>
              <a:rPr lang="ru-RU" dirty="0"/>
              <a:t> через препятствия;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с впрыгиванием на/в предметы и спрыгиванием или перепрыгиванием препятствий;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с сохранением равновесия на различных снарядах;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с переносом мячей, обручей и других предметов в сочетании с дополнительными движениями;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с ведением мяча одной рукой и забрасыванием его в баскетбольную корзину;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с ползанием и лазанием по гимнастическим снарядам;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змейкой между предметами;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ходьба с перешагиванием предметов;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передвижение различными способами по полу и спортивным снарядам.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В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игры-эстафеты для дошкольников </a:t>
            </a:r>
            <a:r>
              <a:rPr lang="ru-RU" sz="2000" b="1" i="1" dirty="0" smtClean="0">
                <a:solidFill>
                  <a:srgbClr val="7030A0"/>
                </a:solidFill>
              </a:rPr>
              <a:t>не рекомендуется </a:t>
            </a:r>
            <a:r>
              <a:rPr lang="ru-RU" sz="2000" i="1" dirty="0" smtClean="0">
                <a:solidFill>
                  <a:srgbClr val="7030A0"/>
                </a:solidFill>
              </a:rPr>
              <a:t>включать: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602" y="1052736"/>
            <a:ext cx="64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акробатические </a:t>
            </a:r>
            <a:r>
              <a:rPr lang="ru-RU" dirty="0"/>
              <a:t>кувырки вперед и назад (можно боком);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бег </a:t>
            </a:r>
            <a:r>
              <a:rPr lang="ru-RU" dirty="0"/>
              <a:t>по узкому буму или по узкой рейке гимнастической скамейки (возможна быстрая ходьба с подстраховкой);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лазанье </a:t>
            </a:r>
            <a:r>
              <a:rPr lang="ru-RU" dirty="0"/>
              <a:t>по канату (в движении вниз дети соскальзывают и обжигают ладони);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бег </a:t>
            </a:r>
            <a:r>
              <a:rPr lang="ru-RU" dirty="0"/>
              <a:t>до стены и ее касание (при неумении затормозить движение, особенно в азарте соревнования, могут быть удары о стену).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31" y="4077072"/>
            <a:ext cx="5602742" cy="26277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5536" y="332656"/>
            <a:ext cx="6635746" cy="3845718"/>
          </a:xfrm>
        </p:spPr>
      </p:sp>
      <p:sp>
        <p:nvSpPr>
          <p:cNvPr id="5" name="Прямоугольник 4"/>
          <p:cNvSpPr/>
          <p:nvPr/>
        </p:nvSpPr>
        <p:spPr>
          <a:xfrm>
            <a:off x="395536" y="4455318"/>
            <a:ext cx="7323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  <a:r>
              <a:rPr lang="ru-RU" b="1" dirty="0"/>
              <a:t> </a:t>
            </a:r>
            <a:r>
              <a:rPr lang="ru-RU" dirty="0"/>
              <a:t>каждой игре-эстафете, в зависимости от ее сложности, может содержаться в определенном сочетании от 2 до 10 упражнений из основных видов движений, знакомых детям.</a:t>
            </a:r>
          </a:p>
          <a:p>
            <a:r>
              <a:rPr lang="ru-RU" dirty="0"/>
              <a:t>	На начальных этапах разучивания игр-эстафет нужно предъявлять требования к правильности, четкости выполнения движений, постепенно увеличивать их скорость. Усложненные варианты эстафет можно предлагать после усвоения детьми основных правил.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7209465" cy="38457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30100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Усложнения </a:t>
            </a:r>
            <a:r>
              <a:rPr lang="ru-RU" sz="2000" i="1" dirty="0" smtClean="0">
                <a:solidFill>
                  <a:srgbClr val="7030A0"/>
                </a:solidFill>
              </a:rPr>
              <a:t>игр-эстафет можно проводить следующим образом: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537" y="1196752"/>
            <a:ext cx="6390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постепенно </a:t>
            </a:r>
            <a:r>
              <a:rPr lang="ru-RU" dirty="0"/>
              <a:t>увеличить количество препятствий в игре;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изменить </a:t>
            </a:r>
            <a:r>
              <a:rPr lang="ru-RU" dirty="0"/>
              <a:t>последовательность выполнения заданий;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изменить </a:t>
            </a:r>
            <a:r>
              <a:rPr lang="ru-RU" dirty="0"/>
              <a:t>способы выполнения задания;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вводить </a:t>
            </a:r>
            <a:r>
              <a:rPr lang="ru-RU" dirty="0"/>
              <a:t>дополнительные движения (хлопки, повороты, подпрыгивания вверх и т. д.);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менять </a:t>
            </a:r>
            <a:r>
              <a:rPr lang="ru-RU" dirty="0"/>
              <a:t>величину и вес предметов;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увеличить </a:t>
            </a:r>
            <a:r>
              <a:rPr lang="ru-RU" dirty="0"/>
              <a:t>площадку для игр;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усложнить </a:t>
            </a:r>
            <a:r>
              <a:rPr lang="ru-RU" dirty="0"/>
              <a:t>правила;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усложнить </a:t>
            </a:r>
            <a:r>
              <a:rPr lang="ru-RU" dirty="0"/>
              <a:t>взаимоотношения между детьми (передвижение парами, тройками, небольшими подгруппами и др.);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изменить </a:t>
            </a:r>
            <a:r>
              <a:rPr lang="ru-RU" dirty="0"/>
              <a:t>вариант построения команд на площадке;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изменить </a:t>
            </a:r>
            <a:r>
              <a:rPr lang="ru-RU" dirty="0"/>
              <a:t>исходное положение участников команд на линии старта (сидя, сидя «по-турецки», стоя на коленях, лежа на животе, стоя спиной к линии старта и др.);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использовать нетрадиционное деление зала (по короткой </a:t>
            </a:r>
            <a:r>
              <a:rPr lang="ru-RU" dirty="0"/>
              <a:t>стороне, по диагонали, к середине одной из длинных сторон).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8" cy="1772816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rgbClr val="7030A0"/>
                </a:solidFill>
              </a:rPr>
              <a:t>	Физическая нагрузка в эстафете зависит от используемых видов основных движений и от того, где проходят игры-эстафеты - в спортивном зале, на участке детского сада или на полосе препятствий.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	Все это дает основание разделить игры-эстафеты на 3 группы: 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малой, средней и большой подвижности.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996952"/>
            <a:ext cx="7272808" cy="3861048"/>
          </a:xfrm>
        </p:spPr>
        <p:txBody>
          <a:bodyPr>
            <a:normAutofit/>
          </a:bodyPr>
          <a:lstStyle/>
          <a:p>
            <a:pPr marL="0" indent="0">
              <a:buClrTx/>
              <a:buSzPct val="100000"/>
              <a:buNone/>
            </a:pPr>
            <a:r>
              <a:rPr lang="ru-RU" b="1" dirty="0" smtClean="0">
                <a:solidFill>
                  <a:schemeClr val="tx1"/>
                </a:solidFill>
              </a:rPr>
              <a:t>К играм-эстафетам малой подвижности </a:t>
            </a:r>
            <a:r>
              <a:rPr lang="ru-RU" dirty="0" smtClean="0">
                <a:solidFill>
                  <a:schemeClr val="tx1"/>
                </a:solidFill>
              </a:rPr>
              <a:t>относятся эстафеты со следующими движениями: ходьба и бег с </a:t>
            </a:r>
            <a:r>
              <a:rPr lang="ru-RU" dirty="0" err="1" smtClean="0">
                <a:solidFill>
                  <a:schemeClr val="tx1"/>
                </a:solidFill>
              </a:rPr>
              <a:t>подлезанием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перелезанием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пролезанием</a:t>
            </a:r>
            <a:r>
              <a:rPr lang="ru-RU" dirty="0" smtClean="0">
                <a:solidFill>
                  <a:schemeClr val="tx1"/>
                </a:solidFill>
              </a:rPr>
              <a:t>, перешагиванием, ползанием, влезанием и спрыгиванием.</a:t>
            </a:r>
          </a:p>
          <a:p>
            <a:pPr marL="0" indent="0">
              <a:buClrTx/>
              <a:buSzPct val="100000"/>
              <a:buNone/>
            </a:pPr>
            <a:r>
              <a:rPr lang="ru-RU" dirty="0" smtClean="0">
                <a:solidFill>
                  <a:schemeClr val="tx1"/>
                </a:solidFill>
              </a:rPr>
              <a:t>Основная задача таких игр-эстафет - усвоение детьми очередности выполнения движений и правил передачи эстафеты. Задания выполняются по одному с небольшой скоростью и амплитудой движений. Продолжительность игровых заданий не более 20 с, повторяется эстафета до 5 раз.</a:t>
            </a:r>
          </a:p>
          <a:p>
            <a:pPr marL="0" indent="0">
              <a:buClrTx/>
              <a:buSzPct val="100000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7776864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Средней подвижности: </a:t>
            </a:r>
            <a:r>
              <a:rPr lang="ru-RU" dirty="0" smtClean="0">
                <a:solidFill>
                  <a:schemeClr val="tx1"/>
                </a:solidFill>
              </a:rPr>
              <a:t>в этих играх увеличивается количество препятствий до 8, используется крупный и мелкий инвентарь и оборудование, вводятся дополнительные движения. Во время выполнения заданий дети сочетают бег с перепрыгиванием, ведением мяча (одной или двумя руками), броском в корзину и т. д.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играх-эстафетах средней подвижности исходные положения детей могут быть в </a:t>
            </a:r>
            <a:r>
              <a:rPr lang="ru-RU" b="1" i="1" dirty="0" smtClean="0">
                <a:solidFill>
                  <a:schemeClr val="tx1"/>
                </a:solidFill>
              </a:rPr>
              <a:t>колонну по одному, по два, сидя лицом по направлению движений </a:t>
            </a:r>
            <a:r>
              <a:rPr lang="ru-RU" dirty="0" smtClean="0">
                <a:solidFill>
                  <a:schemeClr val="tx1"/>
                </a:solidFill>
              </a:rPr>
              <a:t>и другие. Продолжительность игрового задания около 30 секунд, повторяется эстафета не более 3 раз.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Большой подвижности: </a:t>
            </a:r>
            <a:r>
              <a:rPr lang="ru-RU" dirty="0" smtClean="0">
                <a:solidFill>
                  <a:schemeClr val="tx1"/>
                </a:solidFill>
              </a:rPr>
              <a:t>это игры-эстафеты для хорошо физически подготовленных детей. Количество препятствий увеличивается до 10. К исходным положениям добавляются: сидя, спиной по направлению движения, лежа на животе и др. Дети в таких эстафетах пробегают 25-30 метров за 45-90 секунд (пульс не должен быть больше 140 ударов в минуту). И повторять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эти задания можно не более 1-2 раз.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Эстафеты этой группы организуются в летнее время на дорожке препятствий, которую целесообразно использовать еще и для формирования и совершенствования различных двигательных навыков.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00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378</TotalTime>
  <Words>774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Игры- эстафеты для детей дошкольного возраста</vt:lpstr>
      <vt:lpstr>Слайд 2</vt:lpstr>
      <vt:lpstr> В каждой игре-эстафете одновременно решается ряд задач. Закрепляются и совершенствуются двигательные навыки, формируется умение ориентироваться в пространстве, развиваются физические качества:  </vt:lpstr>
      <vt:lpstr>В играх-эстафетах для дошкольников преобладают следующие виды движений и их сочетания: </vt:lpstr>
      <vt:lpstr>В игры-эстафеты для дошкольников не рекомендуется включать: </vt:lpstr>
      <vt:lpstr>Слайд 6</vt:lpstr>
      <vt:lpstr>Усложнения игр-эстафет можно проводить следующим образом: </vt:lpstr>
      <vt:lpstr> Физическая нагрузка в эстафете зависит от используемых видов основных движений и от того, где проходят игры-эстафеты - в спортивном зале, на участке детского сада или на полосе препятствий.  Все это дает основание разделить игры-эстафеты на 3 группы: малой, средней и большой подвижности. </vt:lpstr>
      <vt:lpstr>Слайд 9</vt:lpstr>
      <vt:lpstr>Игры-эстафеты должны обеспечить разностороннее развитие моторной сферы детей, а также способствовать формированию умений действовать в коллективе, ориентироваться в пространстве, выполнять действия в соответствии с правилами и ходом игры. Поэтому необходимо использовать игры-эстафеты не только с разнообразным содержанием, но и с разной организацией детей, с различными вариантами построений команд, с более сложными сочетаниями упражнений, с непривычной для детей последовательностью выполнения заданий, с нетрадиционным делением зала. При отборе игр-эстафет воспитатель руководствуется, прежде всего, уровнем подготовленности детей и степенью овладения тем или иным видом движений. </vt:lpstr>
      <vt:lpstr>В итоге, при подборе игр-эстафет необходимо учитывать: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Игры- эстафеты</dc:title>
  <cp:lastModifiedBy>Валерия</cp:lastModifiedBy>
  <cp:revision>44</cp:revision>
  <dcterms:modified xsi:type="dcterms:W3CDTF">2021-01-25T14:53:23Z</dcterms:modified>
</cp:coreProperties>
</file>