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1208-EBC3-44F0-ACAF-A4A4FBB33CB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FBC4-A017-4DEF-84E4-B209773B9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D303-E8E3-4B0C-9136-CD0C7BF23F26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0364-2E7A-403E-AEA6-A69B05DAC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1C80-5B72-412F-AA5B-B77366432552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5E1D-2457-4AEE-B639-E1AD38830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E3D4-7F8B-432E-9946-EB5FCB0B4D6F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143F-E7E4-4CCF-B522-001854C62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0CB4-E5A6-4BC6-B455-90E60C33AC35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D196-6FB0-4683-A972-679C96FAE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2BF6-8152-4170-B917-5D59876004EB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0012-6D6B-4BEA-B231-38CEE020F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70F6-A9DA-4468-B1BE-7DD3CC45A2EF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B230-0A41-49D1-8E21-BB44C7AEE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B88C-DE69-42A0-A665-2529A668821C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5FFE-D5E1-4330-972A-0B7A8122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BA4C-4B89-4C34-92D3-B62CF375CDF5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44E4-27DB-41F4-9C8F-C1A60128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635D-90A1-4F49-AE46-622D946D50CD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D19C-DD0C-4FCF-BE51-305CE548F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08AD-88A8-4069-9A6C-6100CC06B956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5C18-9C44-4548-B803-B1A75F77F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BEC21-CA6C-46FA-8C77-5843C82EDBFF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49A03-4EA5-4D7F-B6A0-5CF224F38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6028" y="-3880217"/>
            <a:ext cx="8531951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СЕМИНАР-ПРАКТИКУМ:</a:t>
            </a:r>
            <a:endParaRPr lang="ru-RU" sz="4400" dirty="0"/>
          </a:p>
          <a:p>
            <a:pPr algn="ctr" eaLnBrk="0" hangingPunct="0">
              <a:tabLst>
                <a:tab pos="2743200" algn="l"/>
              </a:tabLst>
            </a:pPr>
            <a:r>
              <a:rPr lang="ru-RU" sz="4400" b="1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технологии в речевом развитии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4400" b="1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Синквейн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4" descr="https://ds02.infourok.ru/uploads/ex/11de/000666f5-16b8cf5a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285875"/>
            <a:ext cx="530383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786063" y="428625"/>
            <a:ext cx="3357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</p:txBody>
      </p:sp>
      <p:pic>
        <p:nvPicPr>
          <p:cNvPr id="24582" name="Picture 6" descr="IMG_6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00213"/>
            <a:ext cx="566896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214438" y="357188"/>
            <a:ext cx="67151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 в развитии связной речи дошкольников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n_18_03_5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989138"/>
            <a:ext cx="6110287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47813" y="30241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071563" y="857250"/>
            <a:ext cx="72866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 – это система методов, способов, приемов обучения, последовательность определенных действий, направленных на достижение поставленных целей.</a:t>
            </a:r>
          </a:p>
          <a:p>
            <a:pPr algn="just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-387350"/>
            <a:ext cx="91440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технологи  речевого развития</a:t>
            </a:r>
          </a:p>
          <a:p>
            <a:pPr eaLnBrk="0" hangingPunct="0"/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Мнемотехника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система методов и приемов, обеспечивающих успешное запоминание, сохранение и воспроизведение информации. 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9" name="Picture 5" descr="https://ds04.infourok.ru/uploads/ex/07ee/00012ce5-d6f4d099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786063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214438" y="357188"/>
            <a:ext cx="671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Сенсорно-графические схемы (автор Воробьева В. К.) </a:t>
            </a:r>
          </a:p>
        </p:txBody>
      </p:sp>
      <p:pic>
        <p:nvPicPr>
          <p:cNvPr id="17413" name="Picture 4" descr="https://ds04.infourok.ru/uploads/ex/019b/0005e182-929fb4a2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76425"/>
            <a:ext cx="70691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1857375" y="428625"/>
            <a:ext cx="571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Предметно-схематические модели (автор Ткаченко Т. А.)</a:t>
            </a:r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785938"/>
            <a:ext cx="585311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428875"/>
            <a:ext cx="482441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2286000" y="4286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Схемы составления рассказов (автор Ефименкова Л. Н.)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643188" y="428625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Интеллект-карты </a:t>
            </a:r>
          </a:p>
        </p:txBody>
      </p:sp>
      <p:pic>
        <p:nvPicPr>
          <p:cNvPr id="20486" name="Picture 6" descr="20181210_165214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773238"/>
            <a:ext cx="5035550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ped-kopilka.ru/upload/blogs/11780_f2e7e56ddfb76d045dbd69951659d390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785938"/>
            <a:ext cx="5445125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174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Коллажи</a:t>
            </a:r>
            <a:endParaRPr lang="ru-RU" sz="4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000250" y="2857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ТРИЗ технологии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357313"/>
            <a:ext cx="607218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ds121orsk@yandex.ru</cp:lastModifiedBy>
  <cp:revision>13</cp:revision>
  <dcterms:created xsi:type="dcterms:W3CDTF">2018-12-11T11:50:30Z</dcterms:created>
  <dcterms:modified xsi:type="dcterms:W3CDTF">2020-11-09T06:26:12Z</dcterms:modified>
</cp:coreProperties>
</file>