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02cb6e6636_0_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02cb6e6636_0_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102cb6e6636_0_1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102cb6e6636_0_1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102cb6e6636_0_18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102cb6e6636_0_1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1048924aeb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1048924aeb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1049254926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1049254926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1048924aeb2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1048924aeb2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1049d3d8939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1049d3d8939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1049d3d8939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1049d3d8939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rgbClr val="FFF2CC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docs.google.com/document/d/1J3bH8SMLzQvRDlBJeeNOSDx-3IoMJPMkHq1hiMVwHw0/edit" TargetMode="External"/><Relationship Id="rId4" Type="http://schemas.openxmlformats.org/officeDocument/2006/relationships/hyperlink" Target="https://docs.google.com/document/d/1J-uk9INr_N3d0xrmvHvDl8j21RnObkMmyQyUddqXj0s/edit" TargetMode="External"/><Relationship Id="rId5" Type="http://schemas.openxmlformats.org/officeDocument/2006/relationships/hyperlink" Target="https://docs.google.com/document/d/1lnCtf3xtDZnMy0KXjiz9noUFYV8Pqh5HhbbLR6i7iRo/edit" TargetMode="External"/><Relationship Id="rId6" Type="http://schemas.openxmlformats.org/officeDocument/2006/relationships/hyperlink" Target="https://docs.google.com/document/d/1VvfcB2RV7DZkSEQtVvMl-_zCivRgPui0t4aDkv_W4fY/edit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www.youtube.com/watch?v=NjIGHayRNsE&amp;ab_channel=Igraemsmamoy" TargetMode="External"/><Relationship Id="rId4" Type="http://schemas.openxmlformats.org/officeDocument/2006/relationships/image" Target="../media/image6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www.youtube.com/watch?v=x4Djfhe87e4&amp;t=28s&amp;ab_channel=WseWsem" TargetMode="External"/><Relationship Id="rId4" Type="http://schemas.openxmlformats.org/officeDocument/2006/relationships/image" Target="../media/image1.jpg"/><Relationship Id="rId5" Type="http://schemas.openxmlformats.org/officeDocument/2006/relationships/hyperlink" Target="https://learningapps.org/watch?v=pm19sc33k21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www.youtube.com/watch?v=nypl6lDe1zQ&amp;ab_channel=%D0%9C%D0%B0%D1%80%D0%B8%D0%BD%D0%B0%D0%93%D1%80%D0%B8%D1%88%D0%BA%D0%BE" TargetMode="External"/><Relationship Id="rId4" Type="http://schemas.openxmlformats.org/officeDocument/2006/relationships/image" Target="../media/image5.jpg"/><Relationship Id="rId5" Type="http://schemas.openxmlformats.org/officeDocument/2006/relationships/hyperlink" Target="https://learningapps.org/watch?v=p2jy1of5521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www.youtube.com/watch?v=INYt_ZJ-rL4&amp;ab_channel=%D0%A0%D0%B0%D0%B7%D0%B2%D0%B8%D0%B2%D0%B0%D0%B9%D0%BA%D0%B8%2C%D0%BE%D0%B1%D1%83%D1%87%D0%B0%D0%B9%D0%BA%D0%B8.%D0%9D%D0%B0%D1%88%D0%B5%D0%92%D0%A1%D0%81%21" TargetMode="External"/><Relationship Id="rId4" Type="http://schemas.openxmlformats.org/officeDocument/2006/relationships/image" Target="../media/image4.jpg"/><Relationship Id="rId5" Type="http://schemas.openxmlformats.org/officeDocument/2006/relationships/hyperlink" Target="https://learningapps.org/watch?v=p8iq16ryn21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www.youtube.com/watch?v=VFnZ2zcBrqI&amp;ab_channel=%D0%9A%D1%80%D1%8F%D0%BD%D0%B8%D0%BA%D0%A2%D0%92" TargetMode="External"/><Relationship Id="rId4" Type="http://schemas.openxmlformats.org/officeDocument/2006/relationships/image" Target="../media/image2.jpg"/><Relationship Id="rId5" Type="http://schemas.openxmlformats.org/officeDocument/2006/relationships/hyperlink" Target="https://learningapps.org/watch?v=pu5aj39x316" TargetMode="Externa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learningapps.org/watch?v=poottywu321" TargetMode="External"/><Relationship Id="rId4" Type="http://schemas.openxmlformats.org/officeDocument/2006/relationships/image" Target="../media/image3.jpg"/></Relationships>
</file>

<file path=ppt/slides/_rels/slide9.xml.rels><?xml version="1.0" encoding="UTF-8" standalone="yes"?><Relationships xmlns="http://schemas.openxmlformats.org/package/2006/relationships"><Relationship Id="rId20" Type="http://schemas.openxmlformats.org/officeDocument/2006/relationships/hyperlink" Target="https://www.youtube.com/watch?v=nypl6lDe1zQ&amp;ab_channel=%D0%9C%D0%B0%D1%80%D0%B8%D0%BD%D0%B0%D0%93%D1%80%D0%B8%D1%88%D0%BA%D0%BE" TargetMode="External"/><Relationship Id="rId11" Type="http://schemas.openxmlformats.org/officeDocument/2006/relationships/hyperlink" Target="https://lh3.googleusercontent.com/proxy/YaQF2ojFzBlK2cKHSr6ZX2aJMY3JRNaM8fj9lfWhBK7_wEFB-NzwMpXDPZsFNCr_wkq_9cXq393BXEgscpZzPuygGc_PmXldBjM6Gu-r7JF5QLD52s2W6qtKMNwbOcCyUjbRbeZVtbCRD-nahPwQVnL9BLY" TargetMode="External"/><Relationship Id="rId10" Type="http://schemas.openxmlformats.org/officeDocument/2006/relationships/hyperlink" Target="https://www.youtube.com/watch?v=x4Djfhe87e4&amp;t=28s&amp;ab_channel=WseWsem" TargetMode="External"/><Relationship Id="rId13" Type="http://schemas.openxmlformats.org/officeDocument/2006/relationships/hyperlink" Target="https://s1.travelask.ru/system/images/files/000/372/321/wysiwyg_jpg/iM6CYKZ0K.jpg?1506937940" TargetMode="External"/><Relationship Id="rId12" Type="http://schemas.openxmlformats.org/officeDocument/2006/relationships/hyperlink" Target="https://s1.travelask.ru/system/images/files/000/372/321/wysiwyg_jpg/iM6CYKZ0K.jpg?1506937940" TargetMode="External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hyperlink" Target="https://www.youtube.com/watch?v=VFnZ2zcBrqI&amp;ab_channel=%D0%9A%D1%80%D1%8F%D0%BD%D0%B8%D0%BA%D0%A2%D0%92" TargetMode="External"/><Relationship Id="rId4" Type="http://schemas.openxmlformats.org/officeDocument/2006/relationships/hyperlink" Target="https://www.youtube.com/watch?v=VFnZ2zcBrqI&amp;ab_channel=%D0%9A%D1%80%D1%8F%D0%BD%D0%B8%D0%BA%D0%A2%D0%92" TargetMode="External"/><Relationship Id="rId9" Type="http://schemas.openxmlformats.org/officeDocument/2006/relationships/hyperlink" Target="https://www.youtube.com/watch?v=INYt_ZJ-rL4&amp;ab_channel=%D0%A0%D0%B0%D0%B7%D0%B2%D0%B8%D0%B2%D0%B0%D0%B9%D0%BA%D0%B8%2C%D0%BE%D0%B1%D1%83%D1%87%D0%B0%D0%B9%D0%BA%D0%B8.%D0%9D%D0%B0%D1%88%D0%B5%D0%92%D0%A1%D0%81%21" TargetMode="External"/><Relationship Id="rId15" Type="http://schemas.openxmlformats.org/officeDocument/2006/relationships/hyperlink" Target="https://placepic.ru/wp-content/uploads/2021/05/a3ce3c1a7fd578509258b3b682328a1d.jpg" TargetMode="External"/><Relationship Id="rId14" Type="http://schemas.openxmlformats.org/officeDocument/2006/relationships/hyperlink" Target="https://pics.botanichka.ru/wp-content/uploads/2020/09/letyat-pereletnyie-ptitsyi-kakie-i-kuda-01.jpg" TargetMode="External"/><Relationship Id="rId17" Type="http://schemas.openxmlformats.org/officeDocument/2006/relationships/hyperlink" Target="https://inform-ua.info/uploads/2019/08/ovoschi-1565037895.jpg" TargetMode="External"/><Relationship Id="rId16" Type="http://schemas.openxmlformats.org/officeDocument/2006/relationships/hyperlink" Target="https://i09.fotocdn.net/s117/c330ac64a37567ff/public_pin_m/2665062982.jpg" TargetMode="External"/><Relationship Id="rId5" Type="http://schemas.openxmlformats.org/officeDocument/2006/relationships/hyperlink" Target="https://www.youtube.com/watch?v=VFnZ2zcBrqI&amp;ab_channel=%D0%9A%D1%80%D1%8F%D0%BD%D0%B8%D0%BA%D0%A2%D0%92" TargetMode="External"/><Relationship Id="rId19" Type="http://schemas.openxmlformats.org/officeDocument/2006/relationships/hyperlink" Target="https://www.youtube.com/watch?v=NjIGHayRNsE&amp;ab_channel=Igraemsmamoy" TargetMode="External"/><Relationship Id="rId6" Type="http://schemas.openxmlformats.org/officeDocument/2006/relationships/hyperlink" Target="https://www.youtube.com/watch?v=INYt_ZJ-rL4&amp;ab_channel=%D0%A0%D0%B0%D0%B7%D0%B2%D0%B8%D0%B2%D0%B0%D0%B9%D0%BA%D0%B8%2C%D0%BE%D0%B1%D1%83%D1%87%D0%B0%D0%B9%D0%BA%D0%B8.%D0%9D%D0%B0%D1%88%D0%B5%D0%92%D0%A1%D0%81%21" TargetMode="External"/><Relationship Id="rId18" Type="http://schemas.openxmlformats.org/officeDocument/2006/relationships/hyperlink" Target="https://www.youtube.com/watch?v=NjIGHayRNsE&amp;ab_channel=Igraemsmamoy" TargetMode="External"/><Relationship Id="rId7" Type="http://schemas.openxmlformats.org/officeDocument/2006/relationships/hyperlink" Target="https://www.youtube.com/watch?v=INYt_ZJ-rL4&amp;ab_channel=%D0%A0%D0%B0%D0%B7%D0%B2%D0%B8%D0%B2%D0%B0%D0%B9%D0%BA%D0%B8%2C%D0%BE%D0%B1%D1%83%D1%87%D0%B0%D0%B9%D0%BA%D0%B8.%D0%9D%D0%B0%D1%88%D0%B5%D0%92%D0%A1%D0%81%21" TargetMode="External"/><Relationship Id="rId8" Type="http://schemas.openxmlformats.org/officeDocument/2006/relationships/hyperlink" Target="https://www.youtube.com/watch?v=INYt_ZJ-rL4&amp;ab_channel=%D0%A0%D0%B0%D0%B7%D0%B2%D0%B8%D0%B2%D0%B0%D0%B9%D0%BA%D0%B8%2C%D0%BE%D0%B1%D1%83%D1%87%D0%B0%D0%B9%D0%BA%D0%B8.%D0%9D%D0%B0%D1%88%D0%B5%D0%92%D0%A1%D0%81%21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90525" y="221000"/>
            <a:ext cx="8222100" cy="79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891"/>
              <a:buNone/>
            </a:pPr>
            <a:r>
              <a:rPr lang="ru" sz="1887">
                <a:solidFill>
                  <a:schemeClr val="accent5"/>
                </a:solidFill>
              </a:rPr>
              <a:t>М</a:t>
            </a:r>
            <a:r>
              <a:rPr lang="ru" sz="1887">
                <a:solidFill>
                  <a:schemeClr val="accent5"/>
                </a:solidFill>
              </a:rPr>
              <a:t>униципальный конкурс электронных методических материалов</a:t>
            </a:r>
            <a:endParaRPr sz="1887">
              <a:solidFill>
                <a:schemeClr val="accent5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891"/>
              <a:buNone/>
            </a:pPr>
            <a:r>
              <a:rPr lang="ru" sz="1850">
                <a:solidFill>
                  <a:schemeClr val="accent5"/>
                </a:solidFill>
              </a:rPr>
              <a:t>“</a:t>
            </a:r>
            <a:r>
              <a:rPr lang="ru" sz="1850">
                <a:solidFill>
                  <a:schemeClr val="accent5"/>
                </a:solidFill>
              </a:rPr>
              <a:t>ИКТ</a:t>
            </a:r>
            <a:r>
              <a:rPr lang="ru" sz="1887">
                <a:solidFill>
                  <a:schemeClr val="accent5"/>
                </a:solidFill>
              </a:rPr>
              <a:t>-технологии в образовательной деятельности ДОО” </a:t>
            </a:r>
            <a:endParaRPr sz="1887">
              <a:solidFill>
                <a:schemeClr val="accent5"/>
              </a:solidFill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90525" y="1255725"/>
            <a:ext cx="8222100" cy="358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4500">
                <a:solidFill>
                  <a:srgbClr val="FF9900"/>
                </a:solidFill>
              </a:rPr>
              <a:t>“Что бывает осенью?”</a:t>
            </a:r>
            <a:endParaRPr b="1" sz="4500">
              <a:solidFill>
                <a:srgbClr val="FF99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6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ru" sz="1600">
                <a:solidFill>
                  <a:schemeClr val="accent5"/>
                </a:solidFill>
              </a:rPr>
              <a:t>мультимедийная презентация для детей по теме “Осень”</a:t>
            </a:r>
            <a:endParaRPr i="1" sz="1600">
              <a:solidFill>
                <a:schemeClr val="accent5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accent5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600">
              <a:solidFill>
                <a:schemeClr val="accent5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2524">
                <a:solidFill>
                  <a:schemeClr val="accent5"/>
                </a:solidFill>
              </a:rPr>
              <a:t>Гришаева Наталья Витальевна</a:t>
            </a:r>
            <a:endParaRPr sz="2524">
              <a:solidFill>
                <a:schemeClr val="accent5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2524">
                <a:solidFill>
                  <a:schemeClr val="accent5"/>
                </a:solidFill>
              </a:rPr>
              <a:t>МБДОУ детский сад №27 “Сказка”</a:t>
            </a:r>
            <a:endParaRPr sz="2524">
              <a:solidFill>
                <a:schemeClr val="accent5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2524">
                <a:solidFill>
                  <a:schemeClr val="accent5"/>
                </a:solidFill>
              </a:rPr>
              <a:t>воспитатель</a:t>
            </a:r>
            <a:endParaRPr sz="2524">
              <a:solidFill>
                <a:schemeClr val="accent5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24">
              <a:solidFill>
                <a:schemeClr val="accent5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ru" sz="2520">
                <a:solidFill>
                  <a:schemeClr val="accent5"/>
                </a:solidFill>
              </a:rPr>
              <a:t>Информация о презентации</a:t>
            </a:r>
            <a:endParaRPr sz="2520">
              <a:solidFill>
                <a:schemeClr val="accent5"/>
              </a:solidFill>
            </a:endParaRPr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u="sng">
                <a:solidFill>
                  <a:schemeClr val="hlink"/>
                </a:solidFill>
                <a:hlinkClick r:id="rId3"/>
              </a:rPr>
              <a:t>Цель, задачи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 u="sng">
                <a:solidFill>
                  <a:schemeClr val="hlink"/>
                </a:solidFill>
                <a:hlinkClick r:id="rId4"/>
              </a:rPr>
              <a:t>Методические рекомендации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 u="sng">
                <a:solidFill>
                  <a:schemeClr val="hlink"/>
                </a:solidFill>
                <a:hlinkClick r:id="rId5"/>
              </a:rPr>
              <a:t>Материально-технические условия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ru" u="sng">
                <a:solidFill>
                  <a:schemeClr val="hlink"/>
                </a:solidFill>
                <a:hlinkClick r:id="rId6"/>
              </a:rPr>
              <a:t>Практическая значимость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471900" y="200925"/>
            <a:ext cx="8222100" cy="101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>
                <a:solidFill>
                  <a:srgbClr val="FF9900"/>
                </a:solidFill>
              </a:rPr>
              <a:t>Что бывает осенью?</a:t>
            </a:r>
            <a:endParaRPr b="1">
              <a:solidFill>
                <a:srgbClr val="FF9900"/>
              </a:solidFill>
            </a:endParaRPr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rgbClr val="000000"/>
                </a:solidFill>
              </a:rPr>
              <a:t>Посмотри и запомни: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ru" u="sng">
                <a:solidFill>
                  <a:schemeClr val="hlink"/>
                </a:solidFill>
                <a:hlinkClick r:id="rId3"/>
              </a:rPr>
              <a:t>Признаки осени</a:t>
            </a:r>
            <a:endParaRPr/>
          </a:p>
        </p:txBody>
      </p:sp>
      <p:pic>
        <p:nvPicPr>
          <p:cNvPr id="68" name="Google Shape;68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324325" y="1270048"/>
            <a:ext cx="3369675" cy="3709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>
            <p:ph type="title"/>
          </p:nvPr>
        </p:nvSpPr>
        <p:spPr>
          <a:xfrm>
            <a:off x="311700" y="271250"/>
            <a:ext cx="8520600" cy="74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>
                <a:solidFill>
                  <a:srgbClr val="FF9900"/>
                </a:solidFill>
              </a:rPr>
              <a:t>Животные готовятся к зиме</a:t>
            </a:r>
            <a:endParaRPr b="1">
              <a:solidFill>
                <a:srgbClr val="FF9900"/>
              </a:solidFill>
            </a:endParaRPr>
          </a:p>
        </p:txBody>
      </p:sp>
      <p:sp>
        <p:nvSpPr>
          <p:cNvPr id="74" name="Google Shape;74;p16"/>
          <p:cNvSpPr txBox="1"/>
          <p:nvPr>
            <p:ph idx="1" type="body"/>
          </p:nvPr>
        </p:nvSpPr>
        <p:spPr>
          <a:xfrm>
            <a:off x="261475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rgbClr val="000000"/>
                </a:solidFill>
              </a:rPr>
              <a:t>Посмотри и запомни: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 u="sng">
                <a:solidFill>
                  <a:schemeClr val="hlink"/>
                </a:solidFill>
                <a:hlinkClick r:id="rId3"/>
              </a:rPr>
              <a:t>Как звери готовятся к зиме</a:t>
            </a:r>
            <a:endParaRPr/>
          </a:p>
        </p:txBody>
      </p:sp>
      <p:pic>
        <p:nvPicPr>
          <p:cNvPr id="75" name="Google Shape;75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559600" y="1152475"/>
            <a:ext cx="5272700" cy="3626575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16"/>
          <p:cNvSpPr txBox="1"/>
          <p:nvPr/>
        </p:nvSpPr>
        <p:spPr>
          <a:xfrm>
            <a:off x="311700" y="2280425"/>
            <a:ext cx="3013800" cy="10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/>
              <a:t>Выполни задание:</a:t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 u="sng">
                <a:solidFill>
                  <a:schemeClr val="hlink"/>
                </a:solidFill>
                <a:hlinkClick r:id="rId5"/>
              </a:rPr>
              <a:t>Чей домик?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/>
          <p:nvPr>
            <p:ph type="title"/>
          </p:nvPr>
        </p:nvSpPr>
        <p:spPr>
          <a:xfrm>
            <a:off x="311700" y="271250"/>
            <a:ext cx="8520600" cy="74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ru" sz="2820">
                <a:solidFill>
                  <a:srgbClr val="FF9900"/>
                </a:solidFill>
              </a:rPr>
              <a:t>Птицы улетают в теплые края</a:t>
            </a:r>
            <a:endParaRPr b="1" sz="2820">
              <a:solidFill>
                <a:srgbClr val="FF9900"/>
              </a:solidFill>
            </a:endParaRPr>
          </a:p>
        </p:txBody>
      </p:sp>
      <p:sp>
        <p:nvSpPr>
          <p:cNvPr id="82" name="Google Shape;82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rgbClr val="000000"/>
                </a:solidFill>
              </a:rPr>
              <a:t>Посмотри и запомни: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 u="sng">
                <a:solidFill>
                  <a:schemeClr val="hlink"/>
                </a:solidFill>
                <a:hlinkClick r:id="rId3"/>
              </a:rPr>
              <a:t>Перелетные птицы</a:t>
            </a:r>
            <a:endParaRPr/>
          </a:p>
        </p:txBody>
      </p:sp>
      <p:pic>
        <p:nvPicPr>
          <p:cNvPr id="83" name="Google Shape;83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912450" y="1152475"/>
            <a:ext cx="4919850" cy="3689901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Google Shape;84;p17"/>
          <p:cNvSpPr txBox="1"/>
          <p:nvPr/>
        </p:nvSpPr>
        <p:spPr>
          <a:xfrm>
            <a:off x="311700" y="2212475"/>
            <a:ext cx="3555900" cy="10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/>
              <a:t>Выполни задание: </a:t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 u="sng">
                <a:solidFill>
                  <a:schemeClr val="hlink"/>
                </a:solidFill>
                <a:hlinkClick r:id="rId5"/>
              </a:rPr>
              <a:t>Зимующие и перелетные птицы</a:t>
            </a:r>
            <a:endParaRPr sz="1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/>
          <p:nvPr>
            <p:ph type="title"/>
          </p:nvPr>
        </p:nvSpPr>
        <p:spPr>
          <a:xfrm>
            <a:off x="311700" y="241100"/>
            <a:ext cx="8520600" cy="112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ru" sz="2820">
                <a:solidFill>
                  <a:srgbClr val="FF9900"/>
                </a:solidFill>
              </a:rPr>
              <a:t>Солнце светит не так ярко, часто идут дожди</a:t>
            </a:r>
            <a:endParaRPr b="1" sz="2820">
              <a:solidFill>
                <a:srgbClr val="FF99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ru" sz="2820">
                <a:solidFill>
                  <a:srgbClr val="FF9900"/>
                </a:solidFill>
              </a:rPr>
              <a:t>Листья желтеют и опадают</a:t>
            </a:r>
            <a:endParaRPr b="1" sz="2820">
              <a:solidFill>
                <a:srgbClr val="FF9900"/>
              </a:solidFill>
            </a:endParaRPr>
          </a:p>
        </p:txBody>
      </p:sp>
      <p:sp>
        <p:nvSpPr>
          <p:cNvPr id="90" name="Google Shape;90;p18"/>
          <p:cNvSpPr txBox="1"/>
          <p:nvPr>
            <p:ph idx="1" type="body"/>
          </p:nvPr>
        </p:nvSpPr>
        <p:spPr>
          <a:xfrm>
            <a:off x="311700" y="1547075"/>
            <a:ext cx="8520600" cy="302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rgbClr val="000000"/>
                </a:solidFill>
              </a:rPr>
              <a:t>Посмотри и попляши: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 u="sng">
                <a:solidFill>
                  <a:schemeClr val="hlink"/>
                </a:solidFill>
                <a:hlinkClick r:id="rId3"/>
              </a:rPr>
              <a:t>Золотая осень</a:t>
            </a:r>
            <a:endParaRPr/>
          </a:p>
        </p:txBody>
      </p:sp>
      <p:pic>
        <p:nvPicPr>
          <p:cNvPr id="91" name="Google Shape;91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305100" y="1505475"/>
            <a:ext cx="5527200" cy="3426875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8"/>
          <p:cNvSpPr txBox="1"/>
          <p:nvPr/>
        </p:nvSpPr>
        <p:spPr>
          <a:xfrm>
            <a:off x="271250" y="2782725"/>
            <a:ext cx="2842800" cy="10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/>
              <a:t>Выполни задание:</a:t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 u="sng">
                <a:solidFill>
                  <a:schemeClr val="hlink"/>
                </a:solidFill>
                <a:hlinkClick r:id="rId5"/>
              </a:rPr>
              <a:t>От какого дерева листок?</a:t>
            </a:r>
            <a:endParaRPr sz="18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ru" sz="2820">
                <a:solidFill>
                  <a:srgbClr val="FF9900"/>
                </a:solidFill>
              </a:rPr>
              <a:t>Люди убирают урожай</a:t>
            </a:r>
            <a:endParaRPr b="1" sz="2820">
              <a:solidFill>
                <a:srgbClr val="FF9900"/>
              </a:solidFill>
            </a:endParaRPr>
          </a:p>
        </p:txBody>
      </p:sp>
      <p:sp>
        <p:nvSpPr>
          <p:cNvPr id="98" name="Google Shape;98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rgbClr val="000000"/>
                </a:solidFill>
              </a:rPr>
              <a:t>Посмотри и запомни: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 u="sng">
                <a:solidFill>
                  <a:schemeClr val="hlink"/>
                </a:solidFill>
                <a:hlinkClick r:id="rId3"/>
              </a:rPr>
              <a:t>Про овощи, про фрукты</a:t>
            </a:r>
            <a:endParaRPr/>
          </a:p>
        </p:txBody>
      </p:sp>
      <p:pic>
        <p:nvPicPr>
          <p:cNvPr id="99" name="Google Shape;99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47800" y="1192975"/>
            <a:ext cx="5684501" cy="3335400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19"/>
          <p:cNvSpPr txBox="1"/>
          <p:nvPr/>
        </p:nvSpPr>
        <p:spPr>
          <a:xfrm>
            <a:off x="351900" y="2280425"/>
            <a:ext cx="2682000" cy="78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/>
              <a:t>Выполни задание: </a:t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 u="sng">
                <a:solidFill>
                  <a:schemeClr val="hlink"/>
                </a:solidFill>
                <a:hlinkClick r:id="rId5"/>
              </a:rPr>
              <a:t>Фрукты и овощи</a:t>
            </a:r>
            <a:endParaRPr sz="18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>
                <a:solidFill>
                  <a:srgbClr val="FF9900"/>
                </a:solidFill>
              </a:rPr>
              <a:t>Люди надевают теплую одежду</a:t>
            </a:r>
            <a:endParaRPr b="1">
              <a:solidFill>
                <a:srgbClr val="FF9900"/>
              </a:solidFill>
            </a:endParaRPr>
          </a:p>
        </p:txBody>
      </p:sp>
      <p:sp>
        <p:nvSpPr>
          <p:cNvPr id="106" name="Google Shape;106;p20"/>
          <p:cNvSpPr txBox="1"/>
          <p:nvPr>
            <p:ph idx="1" type="body"/>
          </p:nvPr>
        </p:nvSpPr>
        <p:spPr>
          <a:xfrm>
            <a:off x="311700" y="1152475"/>
            <a:ext cx="51534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rgbClr val="000000"/>
                </a:solidFill>
              </a:rPr>
              <a:t>Выполни задание: 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 u="sng">
                <a:solidFill>
                  <a:schemeClr val="hlink"/>
                </a:solidFill>
                <a:hlinkClick r:id="rId3"/>
              </a:rPr>
              <a:t>Одеваемся на прогулку</a:t>
            </a:r>
            <a:endParaRPr/>
          </a:p>
        </p:txBody>
      </p:sp>
      <p:pic>
        <p:nvPicPr>
          <p:cNvPr id="107" name="Google Shape;107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838375" y="1152475"/>
            <a:ext cx="2641846" cy="3820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1"/>
          <p:cNvSpPr txBox="1"/>
          <p:nvPr>
            <p:ph type="title"/>
          </p:nvPr>
        </p:nvSpPr>
        <p:spPr>
          <a:xfrm>
            <a:off x="311700" y="190875"/>
            <a:ext cx="8520600" cy="56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ru" sz="2520">
                <a:solidFill>
                  <a:schemeClr val="accent5"/>
                </a:solidFill>
              </a:rPr>
              <a:t>Список используемых Интернет-источников</a:t>
            </a:r>
            <a:endParaRPr sz="2520">
              <a:solidFill>
                <a:schemeClr val="accent5"/>
              </a:solidFill>
            </a:endParaRPr>
          </a:p>
        </p:txBody>
      </p:sp>
      <p:sp>
        <p:nvSpPr>
          <p:cNvPr id="113" name="Google Shape;113;p21"/>
          <p:cNvSpPr txBox="1"/>
          <p:nvPr>
            <p:ph idx="1" type="body"/>
          </p:nvPr>
        </p:nvSpPr>
        <p:spPr>
          <a:xfrm>
            <a:off x="120550" y="683125"/>
            <a:ext cx="8711700" cy="435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4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  Занятие про овощи, про фрукты и откуда они берутся в магазине: </a:t>
            </a:r>
            <a:r>
              <a:rPr lang="ru" sz="4400" u="sng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/>
              </a:rPr>
              <a:t>http</a:t>
            </a:r>
            <a:r>
              <a:rPr lang="ru" sz="4400" u="sng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4"/>
              </a:rPr>
              <a:t>s</a:t>
            </a:r>
            <a:r>
              <a:rPr lang="ru" sz="4400" u="sng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5"/>
              </a:rPr>
              <a:t>://www.youtube.com/watch?v=VFnZ2zcBrqI&amp;ab_channel=%D0%9A%D1%80%D1%8F%D0%BD%D0%B8%D0%BA%D0%A2%D0%92</a:t>
            </a:r>
            <a:endParaRPr sz="4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4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 Золотая</a:t>
            </a:r>
            <a:r>
              <a:rPr lang="ru" sz="4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" sz="4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осень:</a:t>
            </a:r>
            <a:r>
              <a:rPr lang="ru" sz="4400">
                <a:solidFill>
                  <a:schemeClr val="dk1"/>
                </a:solidFill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lang="ru" sz="4400" u="sng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7"/>
              </a:rPr>
              <a:t>https://www.youtube.com/watch?v=INYt_ZJ-rL4&amp;ab_channel=%D0%A0%D0%B0%D0%B7%D0%B2%D0%B8%D0%B2%D0%B0%D0%B9%D0%BA</a:t>
            </a:r>
            <a:r>
              <a:rPr lang="ru" sz="4400" u="sng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8"/>
              </a:rPr>
              <a:t>%</a:t>
            </a:r>
            <a:r>
              <a:rPr lang="ru" sz="4400" u="sng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9"/>
              </a:rPr>
              <a:t>D0%B8%2C%D0%BE%D0%B1%D1%83%D1%87%D0%B0%D0%B9%D0%BA%D0%B8.%D0%9D%D0%B0%D1%88%D0%B5%D0%92%D0%A1%D0%81%21</a:t>
            </a:r>
            <a:endParaRPr sz="4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ru" sz="4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3. Как звери готовятся к зиме: </a:t>
            </a:r>
            <a:r>
              <a:rPr lang="ru" sz="4400" u="sng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10"/>
              </a:rPr>
              <a:t>https://www.youtube.com/watch?v=x4Djfhe87e4&amp;t=28s&amp;ab_channel=WseWsem</a:t>
            </a:r>
            <a:endParaRPr sz="4400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4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4. Картинка дети: </a:t>
            </a:r>
            <a:r>
              <a:rPr lang="ru" sz="4400" u="sng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11"/>
              </a:rPr>
              <a:t>https://lh3.googleusercontent.com/proxy/YaQF2ojFzBlK2cKHSr6ZX2aJMY3JRNaM8fj9lfWhBK7_wEFB-NzwMpXDPZsFNCr_wkq_9cXq393BXEgscpZzPuygGc_PmXldBjM6Gu-r7JF5QLD52s2W6qtKMNwbOcCyUjbRbeZVtbCRD-nahPwQVnL9BLY</a:t>
            </a:r>
            <a:endParaRPr sz="4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4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5. </a:t>
            </a:r>
            <a:r>
              <a:rPr lang="ru" sz="4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Картинка звери:</a:t>
            </a:r>
            <a:r>
              <a:rPr lang="ru" sz="4400">
                <a:solidFill>
                  <a:schemeClr val="dk1"/>
                </a:solidFill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1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lang="ru" sz="4400" u="sng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13"/>
              </a:rPr>
              <a:t>https://s1.travelask.ru/system/images/files/000/372/321/wysiwyg_jpg/iM6CYKZ0K.jpg?1506937940</a:t>
            </a:r>
            <a:endParaRPr sz="4400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0" rtl="0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4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6.  Картинка птицы: </a:t>
            </a:r>
            <a:r>
              <a:rPr lang="ru" sz="4400" u="sng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14"/>
              </a:rPr>
              <a:t>https://pics.botanichka.ru/wp-content/uploads/2020/09/letyat-pereletnyie-ptitsyi-kakie-i-kuda-01.jpg</a:t>
            </a:r>
            <a:endParaRPr sz="4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0" rtl="0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4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7.  Картинка листопад:  </a:t>
            </a:r>
            <a:r>
              <a:rPr lang="ru" sz="4400" u="sng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15"/>
              </a:rPr>
              <a:t>https://placepic.ru/wp-content/uploads/2021/05/a3ce3c1a7fd578509258b3b682328a1d.jpg</a:t>
            </a:r>
            <a:endParaRPr sz="4400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ru" sz="4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8.  Картинка осень: </a:t>
            </a:r>
            <a:r>
              <a:rPr lang="ru" sz="4400" u="sng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16"/>
              </a:rPr>
              <a:t>https://i09.fotocdn.net/s117/c330ac64a37567ff/public_pin_m/2665062982.jpg</a:t>
            </a:r>
            <a:endParaRPr sz="4400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ru" sz="4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9. К артинка фрукты и овощи: </a:t>
            </a:r>
            <a:r>
              <a:rPr lang="ru" sz="4400" u="sng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17"/>
              </a:rPr>
              <a:t>https://inform-ua.info/uploads/2019/08/ovoschi-1565037895.jpg</a:t>
            </a:r>
            <a:endParaRPr sz="4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ru" sz="4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10. Признаки осени:</a:t>
            </a:r>
            <a:r>
              <a:rPr lang="ru" sz="4400">
                <a:solidFill>
                  <a:schemeClr val="dk1"/>
                </a:solidFill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1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lang="ru" sz="4400" u="sng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19"/>
              </a:rPr>
              <a:t>https://www.youtube.com/watch?v=NjIGHayRNsE&amp;ab_channel=Igraemsmamoy</a:t>
            </a:r>
            <a:endParaRPr sz="44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 sz="4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</a:t>
            </a:r>
            <a:r>
              <a:rPr lang="ru" sz="4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11.</a:t>
            </a:r>
            <a:r>
              <a:rPr lang="ru" sz="4400" u="sng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" sz="4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Перелетные птицы: </a:t>
            </a:r>
            <a:r>
              <a:rPr lang="ru" sz="4400" u="sng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20"/>
              </a:rPr>
              <a:t>https://www.youtube.com/watch?v=nypl6lDe1zQ&amp;ab_channel=%D0%9C%D0%B0%D1%80%D0%B8%D0%BD%D0%B0%D0%93%D1%80%D0%B8%D1%88%D0%BA%D0%BE</a:t>
            </a:r>
            <a:endParaRPr sz="4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ru" sz="4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endParaRPr sz="4800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45720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4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45720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ru" sz="138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</a:t>
            </a:r>
            <a:r>
              <a:rPr lang="ru" sz="88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endParaRPr sz="1381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 sz="198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