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79" r:id="rId2"/>
    <p:sldId id="296" r:id="rId3"/>
    <p:sldId id="278" r:id="rId4"/>
    <p:sldId id="280" r:id="rId5"/>
    <p:sldId id="281" r:id="rId6"/>
    <p:sldId id="258" r:id="rId7"/>
    <p:sldId id="257" r:id="rId8"/>
    <p:sldId id="259" r:id="rId9"/>
    <p:sldId id="282" r:id="rId10"/>
    <p:sldId id="283" r:id="rId11"/>
    <p:sldId id="268" r:id="rId12"/>
    <p:sldId id="286" r:id="rId13"/>
    <p:sldId id="287" r:id="rId14"/>
    <p:sldId id="288" r:id="rId15"/>
    <p:sldId id="289" r:id="rId16"/>
    <p:sldId id="292" r:id="rId17"/>
    <p:sldId id="290" r:id="rId18"/>
    <p:sldId id="269" r:id="rId19"/>
    <p:sldId id="291" r:id="rId20"/>
    <p:sldId id="270" r:id="rId21"/>
    <p:sldId id="293" r:id="rId22"/>
    <p:sldId id="261" r:id="rId23"/>
    <p:sldId id="262" r:id="rId24"/>
    <p:sldId id="260" r:id="rId25"/>
    <p:sldId id="265" r:id="rId26"/>
    <p:sldId id="267" r:id="rId27"/>
    <p:sldId id="298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585" autoAdjust="0"/>
  </p:normalViewPr>
  <p:slideViewPr>
    <p:cSldViewPr>
      <p:cViewPr>
        <p:scale>
          <a:sx n="55" d="100"/>
          <a:sy n="55" d="100"/>
        </p:scale>
        <p:origin x="-2358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E2B5-5C03-4797-9043-D28A07B33BF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CAF7D-97E6-4510-8CF3-1635FD5B89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32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CAF7D-97E6-4510-8CF3-1635FD5B89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8EC338-3D70-471D-A868-7A55FFD554D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A7DA82-4006-4EBF-B6AA-E80E81D47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cuments\&#1076;&#1086;&#1088;&#1086;&#1078;&#1085;&#1099;&#1077;%20&#1079;&#1085;&#1072;&#1082;&#1080;\20211219_004.m4a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25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18.png"/><Relationship Id="rId19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cuments\&#1076;&#1086;&#1088;&#1086;&#1078;&#1085;&#1099;&#1077;%20&#1079;&#1085;&#1072;&#1082;&#1080;\20211219_001%20(1).m4a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cuments\&#1076;&#1086;&#1088;&#1086;&#1078;&#1085;&#1099;&#1077;%20&#1079;&#1085;&#1072;&#1082;&#1080;\20211219_003%20(1).m4a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cuments\&#1076;&#1086;&#1088;&#1086;&#1078;&#1085;&#1099;&#1077;%20&#1079;&#1085;&#1072;&#1082;&#1080;\20211219_004%20(1).m4a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cuments\&#1076;&#1086;&#1088;&#1086;&#1078;&#1085;&#1099;&#1077;%20&#1079;&#1085;&#1072;&#1082;&#1080;\balloon-pop_gj9b1hed.mp3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cuments\&#1076;&#1086;&#1088;&#1086;&#1078;&#1085;&#1099;&#1077;%20&#1079;&#1085;&#1072;&#1082;&#1080;\20211219_002%20(1).m4a" TargetMode="Externa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cuments\&#1076;&#1086;&#1088;&#1086;&#1078;&#1085;&#1099;&#1077;%20&#1079;&#1085;&#1072;&#1082;&#1080;\c00089f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cuments\&#1076;&#1086;&#1088;&#1086;&#1078;&#1085;&#1099;&#1077;%20&#1079;&#1085;&#1072;&#1082;&#1080;\20211219_001.m4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cuments\&#1076;&#1086;&#1088;&#1086;&#1078;&#1085;&#1099;&#1077;%20&#1079;&#1085;&#1072;&#1082;&#1080;\20211219_002.m4a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cuments\&#1076;&#1086;&#1088;&#1086;&#1078;&#1085;&#1099;&#1077;%20&#1079;&#1085;&#1072;&#1082;&#1080;\20211219_003.m4a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196752"/>
            <a:ext cx="6696744" cy="432048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Пальшина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№29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 Лукоморья»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должность: воспитатель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«Речевое развитие» для старшего дошкольного возраста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«Путешествие в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Транспортландию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cuments\дорожные знаки\Karl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678" cy="7776962"/>
          </a:xfrm>
          <a:prstGeom prst="rect">
            <a:avLst/>
          </a:prstGeom>
          <a:noFill/>
        </p:spPr>
      </p:pic>
      <p:pic>
        <p:nvPicPr>
          <p:cNvPr id="3" name="20211219_00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5877272"/>
            <a:ext cx="304800" cy="304800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0" y="4077072"/>
            <a:ext cx="3500430" cy="250033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Я придумал!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У меня всегда есть запасные пропеллеры. Цепляйте их и полетели!!!!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6165304"/>
            <a:ext cx="575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 музыку из мультфильма «Малыш и </a:t>
            </a:r>
            <a:r>
              <a:rPr lang="ru-RU" dirty="0" err="1" smtClean="0"/>
              <a:t>Карлсон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_20191113_135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 «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Транспортландия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cuments\дорожные знаки\доро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257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0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задание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«Верни транспорт на место» (сказать название и вид транспорта)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Home\Documents\дорожные знаки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1122679" cy="769243"/>
          </a:xfrm>
          <a:prstGeom prst="rect">
            <a:avLst/>
          </a:prstGeom>
          <a:noFill/>
        </p:spPr>
      </p:pic>
      <p:pic>
        <p:nvPicPr>
          <p:cNvPr id="2061" name="Picture 13" descr="C:\Users\Home\Documents\дорожные знаки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980728"/>
            <a:ext cx="584483" cy="816868"/>
          </a:xfrm>
          <a:prstGeom prst="rect">
            <a:avLst/>
          </a:prstGeom>
          <a:noFill/>
        </p:spPr>
      </p:pic>
      <p:pic>
        <p:nvPicPr>
          <p:cNvPr id="2062" name="Picture 14" descr="C:\Users\Home\Documents\дорожные знаки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052736"/>
            <a:ext cx="654380" cy="642033"/>
          </a:xfrm>
          <a:prstGeom prst="rect">
            <a:avLst/>
          </a:prstGeom>
          <a:noFill/>
        </p:spPr>
      </p:pic>
      <p:pic>
        <p:nvPicPr>
          <p:cNvPr id="2063" name="Picture 15" descr="C:\Users\Home\Documents\дорожные знаки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916832"/>
            <a:ext cx="1294772" cy="641279"/>
          </a:xfrm>
          <a:prstGeom prst="rect">
            <a:avLst/>
          </a:prstGeom>
          <a:noFill/>
        </p:spPr>
      </p:pic>
      <p:pic>
        <p:nvPicPr>
          <p:cNvPr id="2064" name="Picture 16" descr="C:\Users\Home\Documents\дорожные знаки\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7896" y="1484784"/>
            <a:ext cx="936104" cy="688129"/>
          </a:xfrm>
          <a:prstGeom prst="rect">
            <a:avLst/>
          </a:prstGeom>
          <a:noFill/>
        </p:spPr>
      </p:pic>
      <p:pic>
        <p:nvPicPr>
          <p:cNvPr id="2065" name="Picture 17" descr="C:\Users\Home\Documents\дорожные знаки\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2852936"/>
            <a:ext cx="1467579" cy="581596"/>
          </a:xfrm>
          <a:prstGeom prst="rect">
            <a:avLst/>
          </a:prstGeom>
          <a:noFill/>
        </p:spPr>
      </p:pic>
      <p:pic>
        <p:nvPicPr>
          <p:cNvPr id="2066" name="Picture 18" descr="C:\Users\Home\Documents\дорожные знаки\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3429000"/>
            <a:ext cx="1000883" cy="730374"/>
          </a:xfrm>
          <a:prstGeom prst="rect">
            <a:avLst/>
          </a:prstGeom>
          <a:noFill/>
        </p:spPr>
      </p:pic>
      <p:pic>
        <p:nvPicPr>
          <p:cNvPr id="2067" name="Picture 19" descr="C:\Users\Home\Documents\дорожные знаки\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6086" y="5085184"/>
            <a:ext cx="1327914" cy="701799"/>
          </a:xfrm>
          <a:prstGeom prst="rect">
            <a:avLst/>
          </a:prstGeom>
          <a:noFill/>
        </p:spPr>
      </p:pic>
      <p:pic>
        <p:nvPicPr>
          <p:cNvPr id="2068" name="Picture 20" descr="C:\Users\Home\Documents\дорожные знаки\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4368" y="5805264"/>
            <a:ext cx="1065809" cy="778570"/>
          </a:xfrm>
          <a:prstGeom prst="rect">
            <a:avLst/>
          </a:prstGeom>
          <a:noFill/>
        </p:spPr>
      </p:pic>
      <p:pic>
        <p:nvPicPr>
          <p:cNvPr id="2069" name="Picture 21" descr="C:\Users\Home\Documents\дорожные знаки\1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2636912"/>
            <a:ext cx="1203364" cy="653604"/>
          </a:xfrm>
          <a:prstGeom prst="rect">
            <a:avLst/>
          </a:prstGeom>
          <a:noFill/>
        </p:spPr>
      </p:pic>
      <p:pic>
        <p:nvPicPr>
          <p:cNvPr id="2070" name="Picture 22" descr="C:\Users\Home\Documents\дорожные знаки\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2132856"/>
            <a:ext cx="1535951" cy="575322"/>
          </a:xfrm>
          <a:prstGeom prst="rect">
            <a:avLst/>
          </a:prstGeom>
          <a:noFill/>
        </p:spPr>
      </p:pic>
      <p:pic>
        <p:nvPicPr>
          <p:cNvPr id="2071" name="Picture 23" descr="C:\Users\Home\Documents\дорожные знаки\1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2120" y="4221088"/>
            <a:ext cx="1488803" cy="608562"/>
          </a:xfrm>
          <a:prstGeom prst="rect">
            <a:avLst/>
          </a:prstGeom>
          <a:noFill/>
        </p:spPr>
      </p:pic>
      <p:pic>
        <p:nvPicPr>
          <p:cNvPr id="2072" name="Picture 24" descr="C:\Users\Home\Documents\дорожные знаки\1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128" y="5843017"/>
            <a:ext cx="712539" cy="1014983"/>
          </a:xfrm>
          <a:prstGeom prst="rect">
            <a:avLst/>
          </a:prstGeom>
          <a:noFill/>
        </p:spPr>
      </p:pic>
      <p:pic>
        <p:nvPicPr>
          <p:cNvPr id="2073" name="Picture 25" descr="C:\Users\Home\Documents\дорожные знаки\1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224" y="5805264"/>
            <a:ext cx="1195630" cy="834314"/>
          </a:xfrm>
          <a:prstGeom prst="rect">
            <a:avLst/>
          </a:prstGeom>
          <a:noFill/>
        </p:spPr>
      </p:pic>
      <p:pic>
        <p:nvPicPr>
          <p:cNvPr id="2074" name="Picture 26" descr="C:\Users\Home\Documents\дорожные знаки\15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51116" y="3573016"/>
            <a:ext cx="2592884" cy="592863"/>
          </a:xfrm>
          <a:prstGeom prst="rect">
            <a:avLst/>
          </a:prstGeom>
          <a:noFill/>
        </p:spPr>
      </p:pic>
      <p:pic>
        <p:nvPicPr>
          <p:cNvPr id="2075" name="Picture 27" descr="C:\Users\Home\Documents\дорожные знаки\16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36096" y="5013176"/>
            <a:ext cx="2150546" cy="486916"/>
          </a:xfrm>
          <a:prstGeom prst="rect">
            <a:avLst/>
          </a:prstGeom>
          <a:noFill/>
        </p:spPr>
      </p:pic>
      <p:pic>
        <p:nvPicPr>
          <p:cNvPr id="2076" name="Picture 28" descr="C:\Users\Home\Documents\дорожные знаки\17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11104" y="4365104"/>
            <a:ext cx="1532896" cy="526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cuments\дорожные знаки\доро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C:\Users\Home\Documents\дорожные знаки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564904"/>
            <a:ext cx="1122679" cy="769243"/>
          </a:xfrm>
          <a:prstGeom prst="rect">
            <a:avLst/>
          </a:prstGeom>
          <a:noFill/>
        </p:spPr>
      </p:pic>
      <p:pic>
        <p:nvPicPr>
          <p:cNvPr id="4" name="Picture 13" descr="C:\Users\Home\Documents\дорожные знаки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584483" cy="816868"/>
          </a:xfrm>
          <a:prstGeom prst="rect">
            <a:avLst/>
          </a:prstGeom>
          <a:noFill/>
        </p:spPr>
      </p:pic>
      <p:pic>
        <p:nvPicPr>
          <p:cNvPr id="5" name="Picture 14" descr="C:\Users\Home\Documents\дорожные знаки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6093297"/>
            <a:ext cx="779410" cy="764704"/>
          </a:xfrm>
          <a:prstGeom prst="rect">
            <a:avLst/>
          </a:prstGeom>
          <a:noFill/>
        </p:spPr>
      </p:pic>
      <p:pic>
        <p:nvPicPr>
          <p:cNvPr id="6" name="Picture 15" descr="C:\Users\Home\Documents\дорожные знаки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05064"/>
            <a:ext cx="1294772" cy="641279"/>
          </a:xfrm>
          <a:prstGeom prst="rect">
            <a:avLst/>
          </a:prstGeom>
          <a:noFill/>
        </p:spPr>
      </p:pic>
      <p:pic>
        <p:nvPicPr>
          <p:cNvPr id="7" name="Picture 22" descr="C:\Users\Home\Documents\дорожные знаки\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88640"/>
            <a:ext cx="1535951" cy="575322"/>
          </a:xfrm>
          <a:prstGeom prst="rect">
            <a:avLst/>
          </a:prstGeom>
          <a:noFill/>
        </p:spPr>
      </p:pic>
      <p:pic>
        <p:nvPicPr>
          <p:cNvPr id="8" name="Picture 16" descr="C:\Users\Home\Documents\дорожные знаки\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708920"/>
            <a:ext cx="936104" cy="688129"/>
          </a:xfrm>
          <a:prstGeom prst="rect">
            <a:avLst/>
          </a:prstGeom>
          <a:noFill/>
        </p:spPr>
      </p:pic>
      <p:pic>
        <p:nvPicPr>
          <p:cNvPr id="9" name="Picture 21" descr="C:\Users\Home\Documents\дорожные знаки\1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340768"/>
            <a:ext cx="1203364" cy="653604"/>
          </a:xfrm>
          <a:prstGeom prst="rect">
            <a:avLst/>
          </a:prstGeom>
          <a:noFill/>
        </p:spPr>
      </p:pic>
      <p:pic>
        <p:nvPicPr>
          <p:cNvPr id="10" name="Picture 17" descr="C:\Users\Home\Documents\дорожные знаки\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4077072"/>
            <a:ext cx="1467579" cy="581596"/>
          </a:xfrm>
          <a:prstGeom prst="rect">
            <a:avLst/>
          </a:prstGeom>
          <a:noFill/>
        </p:spPr>
      </p:pic>
      <p:pic>
        <p:nvPicPr>
          <p:cNvPr id="11" name="Picture 18" descr="C:\Users\Home\Documents\дорожные знаки\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2636912"/>
            <a:ext cx="1000883" cy="730374"/>
          </a:xfrm>
          <a:prstGeom prst="rect">
            <a:avLst/>
          </a:prstGeom>
          <a:noFill/>
        </p:spPr>
      </p:pic>
      <p:pic>
        <p:nvPicPr>
          <p:cNvPr id="12" name="Picture 26" descr="C:\Users\Home\Documents\дорожные знаки\1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5373216"/>
            <a:ext cx="2592884" cy="592863"/>
          </a:xfrm>
          <a:prstGeom prst="rect">
            <a:avLst/>
          </a:prstGeom>
          <a:noFill/>
        </p:spPr>
      </p:pic>
      <p:pic>
        <p:nvPicPr>
          <p:cNvPr id="13" name="Picture 23" descr="C:\Users\Home\Documents\дорожные знаки\1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6249438"/>
            <a:ext cx="1488803" cy="608562"/>
          </a:xfrm>
          <a:prstGeom prst="rect">
            <a:avLst/>
          </a:prstGeom>
          <a:noFill/>
        </p:spPr>
      </p:pic>
      <p:pic>
        <p:nvPicPr>
          <p:cNvPr id="14" name="Picture 28" descr="C:\Users\Home\Documents\дорожные знаки\1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5656" y="1340768"/>
            <a:ext cx="1532896" cy="526356"/>
          </a:xfrm>
          <a:prstGeom prst="rect">
            <a:avLst/>
          </a:prstGeom>
          <a:noFill/>
        </p:spPr>
      </p:pic>
      <p:pic>
        <p:nvPicPr>
          <p:cNvPr id="15" name="Picture 27" descr="C:\Users\Home\Documents\дорожные знаки\1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293096"/>
            <a:ext cx="2150546" cy="486916"/>
          </a:xfrm>
          <a:prstGeom prst="rect">
            <a:avLst/>
          </a:prstGeom>
          <a:noFill/>
        </p:spPr>
      </p:pic>
      <p:pic>
        <p:nvPicPr>
          <p:cNvPr id="16" name="Picture 19" descr="C:\Users\Home\Documents\дорожные знаки\8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2708920"/>
            <a:ext cx="1327914" cy="701799"/>
          </a:xfrm>
          <a:prstGeom prst="rect">
            <a:avLst/>
          </a:prstGeom>
          <a:noFill/>
        </p:spPr>
      </p:pic>
      <p:pic>
        <p:nvPicPr>
          <p:cNvPr id="17" name="Picture 24" descr="C:\Users\Home\Documents\дорожные знаки\1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124744"/>
            <a:ext cx="712539" cy="1014983"/>
          </a:xfrm>
          <a:prstGeom prst="rect">
            <a:avLst/>
          </a:prstGeom>
          <a:noFill/>
        </p:spPr>
      </p:pic>
      <p:pic>
        <p:nvPicPr>
          <p:cNvPr id="18" name="Picture 25" descr="C:\Users\Home\Documents\дорожные знаки\14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72200" y="6124181"/>
            <a:ext cx="1051614" cy="733819"/>
          </a:xfrm>
          <a:prstGeom prst="rect">
            <a:avLst/>
          </a:prstGeom>
          <a:noFill/>
        </p:spPr>
      </p:pic>
      <p:pic>
        <p:nvPicPr>
          <p:cNvPr id="19" name="Picture 20" descr="C:\Users\Home\Documents\дорожные знаки\9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3848" y="4005064"/>
            <a:ext cx="1065809" cy="778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ocuments\дорожные знаки\мнем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78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934670"/>
            <a:ext cx="774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задание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«Отгадай транспорт» (ребенок описывает любой транспорт не называя его, остальные отгадывают)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cuments\дорожные знаки\Karl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776384"/>
          </a:xfrm>
          <a:prstGeom prst="rect">
            <a:avLst/>
          </a:prstGeom>
          <a:noFill/>
        </p:spPr>
      </p:pic>
      <p:pic>
        <p:nvPicPr>
          <p:cNvPr id="3" name="20211219_001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5517232"/>
            <a:ext cx="304800" cy="304800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0" y="4221088"/>
            <a:ext cx="3571868" cy="235745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Молодцы, ребята!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Вы здорово справляетесь со всеми заданиями!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500694" y="4071918"/>
            <a:ext cx="3643306" cy="278608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Но нам срочно надо найти сигналы светофора, если мы их не найдем, у нас ничего не получится!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Documents\дорожные знаки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735" cy="6848475"/>
          </a:xfrm>
          <a:prstGeom prst="rect">
            <a:avLst/>
          </a:prstGeom>
          <a:noFill/>
        </p:spPr>
      </p:pic>
      <p:pic>
        <p:nvPicPr>
          <p:cNvPr id="3" name="20211219_003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6021288"/>
            <a:ext cx="304800" cy="304800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0" y="4437112"/>
            <a:ext cx="3071802" cy="207170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Куда же их спрятала эта вредная Баба Яга?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148064" y="4149080"/>
            <a:ext cx="3286148" cy="200024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Смотрите, ребята, это сундук Бабы Яги!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ocuments\дорожные знаки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805"/>
            <a:ext cx="7272808" cy="5983154"/>
          </a:xfrm>
          <a:prstGeom prst="rect">
            <a:avLst/>
          </a:prstGeom>
          <a:noFill/>
        </p:spPr>
      </p:pic>
      <p:pic>
        <p:nvPicPr>
          <p:cNvPr id="3" name="20211219_004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165304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6093296"/>
            <a:ext cx="2488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Замок с кодом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баба яг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7997780" cy="6858000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cuments\дорожные знаки\кар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1721276" cy="6237312"/>
          </a:xfrm>
          <a:prstGeom prst="rect">
            <a:avLst/>
          </a:prstGeom>
          <a:noFill/>
        </p:spPr>
      </p:pic>
      <p:pic>
        <p:nvPicPr>
          <p:cNvPr id="1027" name="Picture 3" descr="C:\Users\Home\Documents\дорожные знаки\карт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615390"/>
            <a:ext cx="1944216" cy="6242610"/>
          </a:xfrm>
          <a:prstGeom prst="rect">
            <a:avLst/>
          </a:prstGeom>
          <a:noFill/>
        </p:spPr>
      </p:pic>
      <p:pic>
        <p:nvPicPr>
          <p:cNvPr id="1028" name="Picture 4" descr="C:\Users\Home\Documents\дорожные знаки\карт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263" y="692696"/>
            <a:ext cx="1764150" cy="6165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188640"/>
            <a:ext cx="5108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«Отгадай код»  Д/и «Один – много»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36712"/>
            <a:ext cx="28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98884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1409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0912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80526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83671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21328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335699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450912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580526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90872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227687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335699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46531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587727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92480" cy="1542033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способствовать закреплению представлений о транспорте, видах транспорта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532440" cy="367240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1.Расширять и закреплять представления о транспорте.</a:t>
            </a:r>
          </a:p>
          <a:p>
            <a:pPr algn="just"/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2.Способствовать в умении классифицировать транспорт по видам.</a:t>
            </a:r>
          </a:p>
          <a:p>
            <a:pPr algn="just"/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3.Активизировать словарь детей словами-названиями транспортных средств, частей транспорта, профессий людей, управляющих этими транспортными средствами при составлении описательного рассказа.</a:t>
            </a:r>
          </a:p>
          <a:p>
            <a:pPr algn="just"/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4.Совершенствовать грамматический строй речи (согласование существительных с числительными)</a:t>
            </a:r>
          </a:p>
          <a:p>
            <a:pPr algn="just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пнул ша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6" y="500042"/>
            <a:ext cx="8786874" cy="5857916"/>
          </a:xfrm>
          <a:prstGeom prst="rect">
            <a:avLst/>
          </a:prstGeom>
          <a:noFill/>
        </p:spPr>
      </p:pic>
      <p:pic>
        <p:nvPicPr>
          <p:cNvPr id="3" name="balloon-pop_gj9b1h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cuments\дорожные знаки\сунду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416549" cy="489654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635896" y="2132856"/>
            <a:ext cx="864096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16016" y="1916832"/>
            <a:ext cx="864096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52120" y="1700808"/>
            <a:ext cx="864096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60648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«Верни сигналы на место»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ети говорят, как правильно расположить сигналы, используя предлоги.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.цвет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-1000156"/>
            <a:ext cx="8786842" cy="8786842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157160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ж.цвет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6929486" cy="6282731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857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з.цвет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346" y="-214338"/>
            <a:ext cx="7370992" cy="7204268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121441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1578"/>
          </a:xfrm>
          <a:prstGeom prst="rect">
            <a:avLst/>
          </a:prstGeom>
          <a:noFill/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71434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Картинки по запросу транспортланди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транспортланди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транспортланди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Картинки по запросу транспортландия картинк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E:\трансротланд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857280"/>
            <a:ext cx="9572692" cy="77152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cuments\дорожные знаки\Karl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76384"/>
          </a:xfrm>
          <a:prstGeom prst="rect">
            <a:avLst/>
          </a:prstGeom>
          <a:noFill/>
        </p:spPr>
      </p:pic>
      <p:pic>
        <p:nvPicPr>
          <p:cNvPr id="3" name="20211219_002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6021288"/>
            <a:ext cx="304800" cy="304800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0" y="4509120"/>
            <a:ext cx="3357586" cy="221455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Молодцы, ребята! Я без вас бы никогда не справился! Да еще узнал много интересного!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857752" y="4143380"/>
            <a:ext cx="4286248" cy="271462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Ну, а теперь вам пора возвращаться в детский сад. 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Заводим пропеллеры, полетели!!!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До свидания, ребята!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картинки с интернет – ресурсов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ocuments\дорожные знаки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735" cy="6848475"/>
          </a:xfrm>
          <a:prstGeom prst="rect">
            <a:avLst/>
          </a:prstGeom>
          <a:noFill/>
        </p:spPr>
      </p:pic>
      <p:pic>
        <p:nvPicPr>
          <p:cNvPr id="5" name="c00089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580526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Музыка из мультфильма «Малыш и </a:t>
            </a:r>
            <a:r>
              <a:rPr lang="ru-RU" dirty="0" err="1" smtClean="0"/>
              <a:t>Карлсон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cuments\дорожные знаки\Karl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76384"/>
          </a:xfrm>
          <a:prstGeom prst="rect">
            <a:avLst/>
          </a:prstGeom>
          <a:noFill/>
        </p:spPr>
      </p:pic>
      <p:pic>
        <p:nvPicPr>
          <p:cNvPr id="3" name="20211219_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0" y="4143356"/>
            <a:ext cx="3428992" cy="271464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Здравствуйте!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Куда я попал?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cuments\дорожные знаки\Karl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7776384"/>
          </a:xfrm>
          <a:prstGeom prst="rect">
            <a:avLst/>
          </a:prstGeom>
          <a:noFill/>
        </p:spPr>
      </p:pic>
      <p:pic>
        <p:nvPicPr>
          <p:cNvPr id="3" name="20211219_00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5589240"/>
            <a:ext cx="304800" cy="304800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0" y="3643290"/>
            <a:ext cx="4071966" cy="321471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Здорово, я думаю,  вы мне поможете!?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Ребята, пролетая над волшебной страной «</a:t>
            </a:r>
            <a:r>
              <a:rPr lang="ru-RU" sz="2000" dirty="0" err="1" smtClean="0">
                <a:solidFill>
                  <a:schemeClr val="tx1"/>
                </a:solidFill>
              </a:rPr>
              <a:t>Трансортландия</a:t>
            </a:r>
            <a:r>
              <a:rPr lang="ru-RU" sz="2000" dirty="0" smtClean="0">
                <a:solidFill>
                  <a:schemeClr val="tx1"/>
                </a:solidFill>
              </a:rPr>
              <a:t>», я услышал, что зовут  на помощь!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500694" y="4221088"/>
            <a:ext cx="3643306" cy="278608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Приземлился, огляделся, понял, что один не справлюсь. Но сейчас вы все поймете. Посмотрите видеописьмо!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ж.цве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0"/>
            <a:ext cx="6334647" cy="6657294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12144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.цв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5" y="0"/>
            <a:ext cx="7199950" cy="685800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8578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з.цвет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-428652"/>
            <a:ext cx="7715304" cy="7715304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5722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cuments\дорожные знаки\Karl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776384"/>
          </a:xfrm>
          <a:prstGeom prst="rect">
            <a:avLst/>
          </a:prstGeom>
          <a:noFill/>
        </p:spPr>
      </p:pic>
      <p:pic>
        <p:nvPicPr>
          <p:cNvPr id="3" name="20211219_00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5661248"/>
            <a:ext cx="304800" cy="30480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51520" y="4005064"/>
            <a:ext cx="3500430" cy="264320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Спасибо, я и не сомневался, что вы согласитесь помочь! Ну, тогда, полетели быстрее!!!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786446" y="4077072"/>
            <a:ext cx="3357554" cy="2571768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У вас, что нет пропеллеров?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А на чем вы путешествуете? (ответы детей)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389</TotalTime>
  <Words>358</Words>
  <Application>Microsoft Office PowerPoint</Application>
  <PresentationFormat>Экран (4:3)</PresentationFormat>
  <Paragraphs>53</Paragraphs>
  <Slides>28</Slides>
  <Notes>1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Пальшина Ольга Николаевна МБДОУ детский сад №29  «У Лукоморья» должность: воспитатель ОО «Речевое развитие» для старшего дошкольного возраста «Путешествие в Транспортландию»</vt:lpstr>
      <vt:lpstr>Цель: способствовать закреплению представлений о транспорте, видах транспорта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Используемые источники: картинки с интернет –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Home</cp:lastModifiedBy>
  <cp:revision>26</cp:revision>
  <dcterms:created xsi:type="dcterms:W3CDTF">2019-11-10T10:08:05Z</dcterms:created>
  <dcterms:modified xsi:type="dcterms:W3CDTF">2022-01-11T04:22:59Z</dcterms:modified>
</cp:coreProperties>
</file>