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78" r:id="rId2"/>
    <p:sldId id="283" r:id="rId3"/>
    <p:sldId id="284" r:id="rId4"/>
    <p:sldId id="282" r:id="rId5"/>
  </p:sldIdLst>
  <p:sldSz cx="9144000" cy="6858000" type="screen4x3"/>
  <p:notesSz cx="6858000" cy="9144000"/>
  <p:defaultTextStyle>
    <a:defPPr>
      <a:defRPr lang="ru-RU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FF3300"/>
    <a:srgbClr val="CC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7" autoAdjust="0"/>
    <p:restoredTop sz="94673" autoAdjust="0"/>
  </p:normalViewPr>
  <p:slideViewPr>
    <p:cSldViewPr>
      <p:cViewPr varScale="1">
        <p:scale>
          <a:sx n="61" d="100"/>
          <a:sy n="61" d="100"/>
        </p:scale>
        <p:origin x="66" y="10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DA9A7C-BC8F-478E-824A-546BFAD39D9B}" type="datetimeFigureOut">
              <a:rPr lang="ru-RU" smtClean="0"/>
              <a:t>16.01.2022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3E01CF-8437-493A-8517-BF89BFA5ECF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5859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3E01CF-8437-493A-8517-BF89BFA5ECFE}" type="slidenum">
              <a:rPr lang="ru-RU" smtClean="0"/>
              <a:t>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953856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1F5864-729A-476D-A85C-ADAF9E7165BD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219066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E21EDF-FD65-430C-BADD-A071463E86AF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2287058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767F7E-F7D8-48A6-9D23-FD4B48A0F2F2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18423825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A7359F-66B4-478F-B262-DD58D6CF16A6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35283590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1521F3-1FDE-4996-963A-6FB6C58A60FD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1543725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021081-6BE2-4C98-819D-C418F0CD2DFB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2606200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F7B1B7-327C-4F6D-B627-11B9244982B6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2660428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648C16-6664-49F6-B84F-ED042FD6F11B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1878518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DF63E1-C8AE-450B-B378-5B597FF316C2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2021771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D7284A-9148-48CA-B28B-D7D5C307437A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855015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ru-RU" alt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7F7098-5FD3-4FC7-8F9F-165BACC244CD}" type="slidenum">
              <a:rPr lang="ru-RU" altLang="ru-RU"/>
              <a:pPr/>
              <a:t>‹#›</a:t>
            </a:fld>
            <a:endParaRPr lang="ru-RU" altLang="ru-RU"/>
          </a:p>
        </p:txBody>
      </p:sp>
    </p:spTree>
    <p:extLst>
      <p:ext uri="{BB962C8B-B14F-4D97-AF65-F5344CB8AC3E}">
        <p14:creationId xmlns:p14="http://schemas.microsoft.com/office/powerpoint/2010/main" val="4230816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ru-RU" altLang="ru-RU" smtClean="0"/>
              <a:t>Образец заголовка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ru-RU" altLang="ru-RU" smtClean="0"/>
              <a:t>Образец текста</a:t>
            </a:r>
          </a:p>
          <a:p>
            <a:pPr lvl="1"/>
            <a:r>
              <a:rPr lang="ru-RU" altLang="ru-RU" smtClean="0"/>
              <a:t>Второй уровень</a:t>
            </a:r>
          </a:p>
          <a:p>
            <a:pPr lvl="2"/>
            <a:r>
              <a:rPr lang="ru-RU" altLang="ru-RU" smtClean="0"/>
              <a:t>Третий уровень</a:t>
            </a:r>
          </a:p>
          <a:p>
            <a:pPr lvl="3"/>
            <a:r>
              <a:rPr lang="ru-RU" altLang="ru-RU" smtClean="0"/>
              <a:t>Четвертый уровень</a:t>
            </a:r>
          </a:p>
          <a:p>
            <a:pPr lvl="4"/>
            <a:r>
              <a:rPr lang="ru-RU" altLang="ru-RU" smtClean="0"/>
              <a:t>Пятый уровень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ru-RU" altLang="ru-RU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ru-RU" altLang="ru-RU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4B2F8E7-2D95-4572-8ABB-FF3BF7083D0F}" type="slidenum">
              <a:rPr lang="ru-RU" altLang="ru-RU"/>
              <a:pPr/>
              <a:t>‹#›</a:t>
            </a:fld>
            <a:endParaRPr lang="ru-RU" alt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Подзаголовок 8"/>
          <p:cNvSpPr>
            <a:spLocks noGrp="1"/>
          </p:cNvSpPr>
          <p:nvPr>
            <p:ph type="subTitle" idx="1"/>
          </p:nvPr>
        </p:nvSpPr>
        <p:spPr>
          <a:xfrm>
            <a:off x="755577" y="684736"/>
            <a:ext cx="7272808" cy="1440160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spcBef>
                <a:spcPts val="770"/>
              </a:spcBef>
              <a:spcAft>
                <a:spcPts val="0"/>
              </a:spcAft>
            </a:pPr>
            <a:r>
              <a:rPr lang="ru-RU" sz="3500" b="1" dirty="0" smtClean="0">
                <a:solidFill>
                  <a:srgbClr val="FFFF00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/>
                <a:ea typeface="Times New Roman"/>
                <a:cs typeface="Arial"/>
              </a:rPr>
              <a:t>Песня:  ʺЗИМУШКА   СНЕЖНАЯʺ</a:t>
            </a:r>
            <a:endParaRPr lang="ru-RU" sz="3500" dirty="0">
              <a:latin typeface="Times New Roman"/>
              <a:ea typeface="Times New Roman"/>
            </a:endParaRPr>
          </a:p>
          <a:p>
            <a:pPr>
              <a:lnSpc>
                <a:spcPct val="110000"/>
              </a:lnSpc>
              <a:spcBef>
                <a:spcPts val="770"/>
              </a:spcBef>
              <a:spcAft>
                <a:spcPts val="0"/>
              </a:spcAft>
            </a:pPr>
            <a:r>
              <a:rPr lang="ru-RU" sz="2200" b="1" dirty="0">
                <a:solidFill>
                  <a:srgbClr val="FFFF00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/>
                <a:ea typeface="Times New Roman"/>
                <a:cs typeface="Arial"/>
              </a:rPr>
              <a:t>музыка и </a:t>
            </a:r>
            <a:r>
              <a:rPr lang="ru-RU" sz="2200" b="1" dirty="0" smtClean="0">
                <a:solidFill>
                  <a:srgbClr val="FFFF00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/>
                <a:ea typeface="Times New Roman"/>
                <a:cs typeface="Arial"/>
              </a:rPr>
              <a:t>слова А</a:t>
            </a:r>
            <a:r>
              <a:rPr lang="ru-RU" sz="2200" b="1" dirty="0">
                <a:solidFill>
                  <a:srgbClr val="FFFF00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/>
                <a:ea typeface="Times New Roman"/>
                <a:cs typeface="Arial"/>
              </a:rPr>
              <a:t>. А. </a:t>
            </a:r>
            <a:r>
              <a:rPr lang="ru-RU" sz="2200" b="1" dirty="0" err="1">
                <a:solidFill>
                  <a:srgbClr val="FFFF00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/>
                <a:ea typeface="Times New Roman"/>
                <a:cs typeface="Arial"/>
              </a:rPr>
              <a:t>Евтодьева</a:t>
            </a:r>
            <a:endParaRPr lang="ru-RU" sz="2200" dirty="0">
              <a:latin typeface="Times New Roman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ru-RU" sz="1600" dirty="0">
                <a:latin typeface="Calibri"/>
                <a:ea typeface="Calibri"/>
                <a:cs typeface="Times New Roman"/>
              </a:rPr>
              <a:t> </a:t>
            </a:r>
            <a:endParaRPr lang="ru-RU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13" name="Подзаголовок 8"/>
          <p:cNvSpPr txBox="1">
            <a:spLocks/>
          </p:cNvSpPr>
          <p:nvPr/>
        </p:nvSpPr>
        <p:spPr>
          <a:xfrm>
            <a:off x="2303168" y="4653136"/>
            <a:ext cx="6768752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ru-RU" sz="2400" b="1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Arial" pitchFamily="34" charset="0"/>
              </a:rPr>
              <a:t>Дементьева Светлана </a:t>
            </a:r>
            <a:r>
              <a:rPr lang="ru-RU" sz="2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Arial" pitchFamily="34" charset="0"/>
              </a:rPr>
              <a:t>Павловна</a:t>
            </a:r>
          </a:p>
          <a:p>
            <a:pPr>
              <a:defRPr/>
            </a:pPr>
            <a:r>
              <a:rPr lang="ru-RU" sz="2400" b="1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Arial" pitchFamily="34" charset="0"/>
              </a:rPr>
              <a:t>м</a:t>
            </a:r>
            <a:r>
              <a:rPr lang="ru-RU" sz="2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Arial" pitchFamily="34" charset="0"/>
              </a:rPr>
              <a:t>узыкальный руководитель</a:t>
            </a:r>
            <a:endParaRPr lang="ru-RU" sz="2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Arial" pitchFamily="34" charset="0"/>
            </a:endParaRPr>
          </a:p>
          <a:p>
            <a:pPr>
              <a:defRPr/>
            </a:pPr>
            <a:r>
              <a:rPr lang="ru-RU" sz="2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Arial" pitchFamily="34" charset="0"/>
              </a:rPr>
              <a:t>МБДОУ д/с №</a:t>
            </a:r>
            <a:r>
              <a:rPr lang="ru-RU" sz="2400" b="1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Arial" pitchFamily="34" charset="0"/>
              </a:rPr>
              <a:t>21 ʺАленький цветочек</a:t>
            </a:r>
            <a:r>
              <a:rPr lang="ru-RU" sz="2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Arial" pitchFamily="34" charset="0"/>
              </a:rPr>
              <a:t>ʺ</a:t>
            </a:r>
          </a:p>
          <a:p>
            <a:pPr>
              <a:defRPr/>
            </a:pPr>
            <a:r>
              <a:rPr lang="ru-RU" sz="2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Arial" pitchFamily="34" charset="0"/>
              </a:rPr>
              <a:t>МО г. Саяногорск</a:t>
            </a:r>
            <a:endParaRPr lang="ru-RU" sz="2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Arial" pitchFamily="34" charset="0"/>
            </a:endParaRPr>
          </a:p>
        </p:txBody>
      </p:sp>
      <p:pic>
        <p:nvPicPr>
          <p:cNvPr id="12" name="Рисунок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437112"/>
            <a:ext cx="1512168" cy="2075128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429000"/>
            <a:ext cx="1152128" cy="1872208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712980"/>
            <a:ext cx="993820" cy="1432039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1700808"/>
            <a:ext cx="864097" cy="1537878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7896" y="116632"/>
            <a:ext cx="936104" cy="1152128"/>
          </a:xfrm>
          <a:prstGeom prst="rect">
            <a:avLst/>
          </a:prstGeom>
        </p:spPr>
      </p:pic>
      <p:sp>
        <p:nvSpPr>
          <p:cNvPr id="10" name="Подзаголовок 8"/>
          <p:cNvSpPr txBox="1">
            <a:spLocks/>
          </p:cNvSpPr>
          <p:nvPr/>
        </p:nvSpPr>
        <p:spPr bwMode="auto">
          <a:xfrm>
            <a:off x="768193" y="2085277"/>
            <a:ext cx="7272808" cy="768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 rtl="0" eaLnBrk="1" fontAlgn="base" hangingPunct="1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fontAlgn="base" hangingPunct="1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tx1"/>
                </a:solidFill>
                <a:latin typeface="+mn-lt"/>
              </a:defRPr>
            </a:lvl2pPr>
            <a:lvl3pPr marL="914400" indent="0" algn="ctr" rtl="0" eaLnBrk="1" fontAlgn="base" hangingPunct="1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  <a:latin typeface="+mn-lt"/>
              </a:defRPr>
            </a:lvl3pPr>
            <a:lvl4pPr marL="1371600" indent="0" algn="ctr" rtl="0" eaLnBrk="1" fontAlgn="base" hangingPunct="1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4pPr>
            <a:lvl5pPr marL="1828800" indent="0" algn="ctr" rtl="0" eaLnBrk="1" fontAlgn="base" hangingPunct="1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5pPr>
            <a:lvl6pPr marL="2286000" indent="0" algn="ctr" rtl="0" eaLnBrk="1" fontAlgn="base" hangingPunct="1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6pPr>
            <a:lvl7pPr marL="2743200" indent="0" algn="ctr" rtl="0" eaLnBrk="1" fontAlgn="base" hangingPunct="1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7pPr>
            <a:lvl8pPr marL="3200400" indent="0" algn="ctr" rtl="0" eaLnBrk="1" fontAlgn="base" hangingPunct="1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8pPr>
            <a:lvl9pPr marL="3657600" indent="0" algn="ctr" rtl="0" eaLnBrk="1" fontAlgn="base" hangingPunct="1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ru-RU" sz="20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Arial" pitchFamily="34" charset="0"/>
              </a:rPr>
              <a:t>Для </a:t>
            </a:r>
            <a:r>
              <a:rPr lang="ru-RU" sz="2000" b="1" dirty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Arial" pitchFamily="34" charset="0"/>
              </a:rPr>
              <a:t>детей старшего дошкольного </a:t>
            </a:r>
            <a:r>
              <a:rPr lang="ru-RU" sz="20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Arial" pitchFamily="34" charset="0"/>
              </a:rPr>
              <a:t>возраста.</a:t>
            </a:r>
            <a:endParaRPr lang="ru-RU" sz="2000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0970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040"/>
            <a:ext cx="9144000" cy="6858000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949280"/>
            <a:ext cx="1368152" cy="824156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8700" y="3573016"/>
            <a:ext cx="540060" cy="871221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7896" y="2636912"/>
            <a:ext cx="565760" cy="701832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8700" y="1628800"/>
            <a:ext cx="632116" cy="741091"/>
          </a:xfrm>
          <a:prstGeom prst="rect">
            <a:avLst/>
          </a:prstGeom>
        </p:spPr>
      </p:pic>
      <p:sp>
        <p:nvSpPr>
          <p:cNvPr id="14" name="Объект 1"/>
          <p:cNvSpPr>
            <a:spLocks noGrp="1"/>
          </p:cNvSpPr>
          <p:nvPr>
            <p:ph idx="1"/>
          </p:nvPr>
        </p:nvSpPr>
        <p:spPr>
          <a:xfrm>
            <a:off x="599130" y="629203"/>
            <a:ext cx="8229600" cy="1746440"/>
          </a:xfrm>
        </p:spPr>
        <p:txBody>
          <a:bodyPr/>
          <a:lstStyle/>
          <a:p>
            <a:pPr marL="0" lvl="0" indent="0" algn="just">
              <a:spcBef>
                <a:spcPts val="0"/>
              </a:spcBef>
              <a:buNone/>
              <a:defRPr/>
            </a:pPr>
            <a:r>
              <a:rPr lang="ru-RU" sz="2400" b="1" u="sng" kern="1200" dirty="0" smtClean="0">
                <a:solidFill>
                  <a:srgbClr val="FFFF00"/>
                </a:solidFill>
                <a:latin typeface="Calibri" pitchFamily="34" charset="0"/>
              </a:rPr>
              <a:t>Цель:</a:t>
            </a:r>
            <a:r>
              <a:rPr lang="ru-RU" sz="2400" b="1" kern="1200" dirty="0">
                <a:solidFill>
                  <a:srgbClr val="FFFF00"/>
                </a:solidFill>
                <a:latin typeface="Calibri" pitchFamily="34" charset="0"/>
              </a:rPr>
              <a:t>	</a:t>
            </a:r>
            <a:r>
              <a:rPr lang="ru-RU" sz="2000" kern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создание </a:t>
            </a:r>
            <a:r>
              <a:rPr lang="ru-RU" sz="2000" kern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условий для </a:t>
            </a:r>
            <a:r>
              <a:rPr lang="ru-RU" sz="2000" kern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запоминания, сохранения </a:t>
            </a:r>
            <a:r>
              <a:rPr lang="ru-RU" sz="2000" kern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и воспроизведения </a:t>
            </a:r>
            <a:r>
              <a:rPr lang="ru-RU" sz="2000" kern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песни.  Развитие процессов </a:t>
            </a:r>
            <a:r>
              <a:rPr lang="ru-RU" sz="2000" kern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– памяти, внимания, </a:t>
            </a:r>
            <a:r>
              <a:rPr lang="ru-RU" sz="2000" kern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речи</a:t>
            </a:r>
            <a:r>
              <a:rPr lang="ru-RU" sz="2000" kern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; </a:t>
            </a:r>
            <a:r>
              <a:rPr lang="ru-RU" sz="2000" kern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значительное сокращение </a:t>
            </a:r>
            <a:r>
              <a:rPr lang="ru-RU" sz="2000" kern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времени на разучивание нового музыкального материала, т.е. с целью оптимизации образовательно – воспитательного процесса.</a:t>
            </a:r>
          </a:p>
          <a:p>
            <a:endParaRPr lang="ru-RU" dirty="0" smtClean="0"/>
          </a:p>
          <a:p>
            <a:endParaRPr lang="ru-RU" dirty="0"/>
          </a:p>
          <a:p>
            <a:endParaRPr lang="ru-RU" dirty="0"/>
          </a:p>
        </p:txBody>
      </p:sp>
      <p:sp>
        <p:nvSpPr>
          <p:cNvPr id="15" name="Объект 2"/>
          <p:cNvSpPr txBox="1">
            <a:spLocks/>
          </p:cNvSpPr>
          <p:nvPr/>
        </p:nvSpPr>
        <p:spPr bwMode="auto">
          <a:xfrm>
            <a:off x="385152" y="2276872"/>
            <a:ext cx="8445624" cy="3093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just">
              <a:defRPr/>
            </a:pPr>
            <a:r>
              <a:rPr lang="ru-RU" sz="24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Задачи:</a:t>
            </a:r>
            <a:r>
              <a:rPr lang="ru-RU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  </a:t>
            </a:r>
            <a:r>
              <a:rPr lang="ru-RU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развивать музыкальность; </a:t>
            </a:r>
          </a:p>
          <a:p>
            <a:pPr algn="just">
              <a:defRPr/>
            </a:pPr>
            <a:r>
              <a:rPr lang="ru-RU" sz="20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Обучающие:</a:t>
            </a:r>
            <a:r>
              <a:rPr lang="ru-RU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 </a:t>
            </a:r>
            <a:r>
              <a:rPr lang="ru-RU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совершенствовать вокальные навыки и </a:t>
            </a:r>
            <a:r>
              <a:rPr lang="ru-RU" sz="2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звуковысотный</a:t>
            </a:r>
            <a:r>
              <a:rPr lang="ru-RU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 слух  в  процессе   певческой   деятельности; </a:t>
            </a:r>
          </a:p>
          <a:p>
            <a:pPr algn="just">
              <a:defRPr/>
            </a:pPr>
            <a:r>
              <a:rPr lang="ru-RU" sz="20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Развивающие:</a:t>
            </a:r>
            <a:r>
              <a:rPr lang="ru-RU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   </a:t>
            </a:r>
            <a:r>
              <a:rPr lang="ru-RU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развивать чувство ритма, слуховое внимание;</a:t>
            </a:r>
          </a:p>
          <a:p>
            <a:pPr algn="just">
              <a:defRPr/>
            </a:pPr>
            <a:r>
              <a:rPr lang="ru-RU" sz="20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Воспитывающие:</a:t>
            </a:r>
            <a:r>
              <a:rPr lang="ru-RU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 </a:t>
            </a:r>
            <a:r>
              <a:rPr lang="ru-RU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воспитывать желание </a:t>
            </a:r>
            <a:r>
              <a:rPr lang="ru-RU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заниматься музыкальной деятельностью; развивать эмоциональную отзывчивость детей на выраженные в музыке  чувства и настроения;</a:t>
            </a:r>
          </a:p>
          <a:p>
            <a:pPr algn="just">
              <a:defRPr/>
            </a:pPr>
            <a:r>
              <a:rPr lang="ru-RU" sz="2000" b="1" u="sng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Здоровьесберегающие</a:t>
            </a:r>
            <a:r>
              <a:rPr lang="ru-RU" sz="20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:</a:t>
            </a:r>
            <a:r>
              <a:rPr lang="ru-RU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 </a:t>
            </a:r>
            <a:r>
              <a:rPr lang="ru-RU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обучать основам правильного певческого дыхания.</a:t>
            </a:r>
          </a:p>
          <a:p>
            <a:endParaRPr lang="ru-RU" sz="2000" dirty="0"/>
          </a:p>
        </p:txBody>
      </p:sp>
      <p:sp>
        <p:nvSpPr>
          <p:cNvPr id="9" name="Подзаголовок 8"/>
          <p:cNvSpPr txBox="1">
            <a:spLocks/>
          </p:cNvSpPr>
          <p:nvPr/>
        </p:nvSpPr>
        <p:spPr bwMode="auto">
          <a:xfrm>
            <a:off x="385152" y="5445224"/>
            <a:ext cx="836331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just">
              <a:defRPr/>
            </a:pPr>
            <a:r>
              <a:rPr lang="ru-RU" sz="2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Arial" pitchFamily="34" charset="0"/>
              </a:rPr>
              <a:t>Пояснение: </a:t>
            </a:r>
            <a:r>
              <a:rPr lang="ru-RU" sz="2000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Arial" pitchFamily="34" charset="0"/>
              </a:rPr>
              <a:t>использование мнемотехники с дошкольниками в музыкальной деятельности. </a:t>
            </a:r>
            <a:endParaRPr lang="ru-RU" sz="2000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29182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(+2.(ЗИМУШКА СНЕЖНАЯ)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23952"/>
            <a:ext cx="9144000" cy="6881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8803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344" y="0"/>
            <a:ext cx="9144000" cy="6858000"/>
          </a:xfrm>
          <a:prstGeom prst="rect">
            <a:avLst/>
          </a:prstGeom>
        </p:spPr>
      </p:pic>
      <p:sp>
        <p:nvSpPr>
          <p:cNvPr id="13" name="Подзаголовок 8"/>
          <p:cNvSpPr txBox="1">
            <a:spLocks/>
          </p:cNvSpPr>
          <p:nvPr/>
        </p:nvSpPr>
        <p:spPr>
          <a:xfrm>
            <a:off x="467544" y="3573016"/>
            <a:ext cx="8568952" cy="30243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ru-RU" sz="2400" b="1" dirty="0">
              <a:ln w="11430"/>
              <a:solidFill>
                <a:srgbClr val="D9F0FB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885" y="270408"/>
            <a:ext cx="760692" cy="1333314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137" y="4445171"/>
            <a:ext cx="895492" cy="1384123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497" y="1988840"/>
            <a:ext cx="720080" cy="1368152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4652" y="4724535"/>
            <a:ext cx="1512168" cy="1259727"/>
          </a:xfrm>
          <a:prstGeom prst="rect">
            <a:avLst/>
          </a:prstGeom>
        </p:spPr>
      </p:pic>
      <p:sp>
        <p:nvSpPr>
          <p:cNvPr id="9" name="Заголовок 1"/>
          <p:cNvSpPr txBox="1">
            <a:spLocks/>
          </p:cNvSpPr>
          <p:nvPr/>
        </p:nvSpPr>
        <p:spPr bwMode="auto">
          <a:xfrm>
            <a:off x="637220" y="660254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ru-RU" sz="3200" b="1" dirty="0" smtClean="0">
                <a:solidFill>
                  <a:srgbClr val="FFC000"/>
                </a:solidFill>
                <a:latin typeface="Calibri" pitchFamily="34" charset="0"/>
              </a:rPr>
              <a:t>Лучшая мультимедийная презентация для детей.</a:t>
            </a:r>
            <a:endParaRPr lang="ru-RU" sz="32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827584" y="2492896"/>
            <a:ext cx="784887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200" b="1" dirty="0">
                <a:solidFill>
                  <a:srgbClr val="FF0000"/>
                </a:solidFill>
                <a:latin typeface="Calibri" pitchFamily="34" charset="0"/>
              </a:rPr>
              <a:t>ʺ</a:t>
            </a:r>
            <a:r>
              <a:rPr lang="ru-RU" sz="3200" b="1" dirty="0" smtClean="0">
                <a:solidFill>
                  <a:srgbClr val="FF0000"/>
                </a:solidFill>
                <a:latin typeface="Calibri" pitchFamily="34" charset="0"/>
              </a:rPr>
              <a:t>Художественно-эстетическое развитиеʺ</a:t>
            </a:r>
            <a:endParaRPr lang="ru-RU" sz="32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1108205" y="5154344"/>
            <a:ext cx="64807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000" b="1" dirty="0" smtClean="0"/>
              <a:t> </a:t>
            </a:r>
            <a:r>
              <a:rPr lang="ru-RU" sz="2000" b="1" dirty="0" smtClean="0">
                <a:latin typeface="Calibri" pitchFamily="34" charset="0"/>
              </a:rPr>
              <a:t>Источник: фото, анимации – ЯНДЕКС - браузер</a:t>
            </a:r>
            <a:endParaRPr lang="ru-RU" sz="2000" b="1" dirty="0">
              <a:latin typeface="Calibri" pitchFamily="34" charset="0"/>
            </a:endParaRPr>
          </a:p>
        </p:txBody>
      </p:sp>
      <p:sp>
        <p:nvSpPr>
          <p:cNvPr id="18" name="Прямоугольник 17"/>
          <p:cNvSpPr/>
          <p:nvPr/>
        </p:nvSpPr>
        <p:spPr>
          <a:xfrm>
            <a:off x="3405049" y="270408"/>
            <a:ext cx="188703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000" b="1" dirty="0" smtClean="0">
                <a:solidFill>
                  <a:srgbClr val="FFFF00"/>
                </a:solidFill>
                <a:latin typeface="Calibri" pitchFamily="34" charset="0"/>
              </a:rPr>
              <a:t>Номинация</a:t>
            </a:r>
            <a:endParaRPr lang="ru-RU" sz="2000" b="1" dirty="0">
              <a:solidFill>
                <a:srgbClr val="FFFF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15985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Музыкальный сиренево-голубой">
  <a:themeElements>
    <a:clrScheme name="Тема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Тема Offic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Тема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Тема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Тема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Тема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Тема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Тема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Тема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Тема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Музыкальный сиренево-голубой</Template>
  <TotalTime>361</TotalTime>
  <Words>126</Words>
  <Application>Microsoft Office PowerPoint</Application>
  <PresentationFormat>Экран (4:3)</PresentationFormat>
  <Paragraphs>21</Paragraphs>
  <Slides>4</Slides>
  <Notes>1</Notes>
  <HiddenSlides>0</HiddenSlides>
  <MMClips>1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4</vt:i4>
      </vt:variant>
    </vt:vector>
  </HeadingPairs>
  <TitlesOfParts>
    <vt:vector size="8" baseType="lpstr">
      <vt:lpstr>Arial</vt:lpstr>
      <vt:lpstr>Calibri</vt:lpstr>
      <vt:lpstr>Times New Roman</vt:lpstr>
      <vt:lpstr>Музыкальный сиренево-голубой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>SPecialiST RePack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вит</dc:creator>
  <cp:lastModifiedBy>pc</cp:lastModifiedBy>
  <cp:revision>34</cp:revision>
  <dcterms:created xsi:type="dcterms:W3CDTF">2021-05-04T03:38:26Z</dcterms:created>
  <dcterms:modified xsi:type="dcterms:W3CDTF">2022-01-16T07:13:21Z</dcterms:modified>
</cp:coreProperties>
</file>