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79" r:id="rId3"/>
    <p:sldId id="274" r:id="rId4"/>
    <p:sldId id="275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77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8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73" d="100"/>
          <a:sy n="73" d="100"/>
        </p:scale>
        <p:origin x="732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324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D25A1-2DDE-4648-AC74-3E290C4E095B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04A99-E255-49E1-A3D1-2FFEE1BDD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20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04A99-E255-49E1-A3D1-2FFEE1BDD23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40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04A99-E255-49E1-A3D1-2FFEE1BDD23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28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14.01.2022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85D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-fotki.yandex.ru/get/30086/200418627.15e/0_16ef74_4acbfbc4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923" y="1047750"/>
            <a:ext cx="8483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17.png"/><Relationship Id="rId5" Type="http://schemas.microsoft.com/office/2007/relationships/media" Target="../media/media6.mp3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11.mp3"/><Relationship Id="rId7" Type="http://schemas.openxmlformats.org/officeDocument/2006/relationships/image" Target="../media/image4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audio" Target="../media/media11.mp3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noisefx.ru/" TargetMode="External"/><Relationship Id="rId2" Type="http://schemas.openxmlformats.org/officeDocument/2006/relationships/hyperlink" Target="https://nukadeti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rasivosti.pro/raznoe/21412-domashnie-zhivotnye-i-ih-detenyshi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71600" y="2110612"/>
            <a:ext cx="7742664" cy="2832315"/>
            <a:chOff x="1115616" y="2146448"/>
            <a:chExt cx="7165477" cy="298369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06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4741067"/>
              <a:ext cx="5084703" cy="389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 ферме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" b="2035"/>
          <a:stretch>
            <a:fillRect/>
          </a:stretch>
        </p:blipFill>
        <p:spPr bwMode="auto">
          <a:xfrm>
            <a:off x="2256019" y="771462"/>
            <a:ext cx="5011960" cy="37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ru-RU" b="1" dirty="0" smtClean="0"/>
              <a:t>Подготовила:</a:t>
            </a:r>
          </a:p>
          <a:p>
            <a:pPr algn="r"/>
            <a:r>
              <a:rPr lang="ru-RU" b="1" dirty="0" err="1" smtClean="0"/>
              <a:t>Вишнивецкая</a:t>
            </a:r>
            <a:r>
              <a:rPr lang="ru-RU" b="1" dirty="0" smtClean="0"/>
              <a:t> Ольга Викторовна</a:t>
            </a:r>
          </a:p>
          <a:p>
            <a:pPr algn="r"/>
            <a:r>
              <a:rPr lang="ru-RU" b="1" dirty="0"/>
              <a:t>в</a:t>
            </a:r>
            <a:r>
              <a:rPr lang="ru-RU" b="1" dirty="0" smtClean="0"/>
              <a:t>оспитатель</a:t>
            </a:r>
          </a:p>
          <a:p>
            <a:pPr algn="r"/>
            <a:r>
              <a:rPr lang="ru-RU" b="1" dirty="0" smtClean="0"/>
              <a:t>МБДОУ д/с №29 «У Лукоморья»</a:t>
            </a:r>
          </a:p>
          <a:p>
            <a:pPr algn="r"/>
            <a:r>
              <a:rPr lang="ru-RU" b="1" dirty="0" smtClean="0"/>
              <a:t> Г. Саяногорск</a:t>
            </a:r>
          </a:p>
          <a:p>
            <a:pPr algn="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Для куриц и петухов человек строит специальный курятник. Внутри курятника курицы и петухи сидят на насесте. Кормит их хозяин пшеном, зерном, отрубями, комбикормом.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92611"/>
            <a:ext cx="2921298" cy="219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25" y="1952612"/>
            <a:ext cx="3408039" cy="226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40109"/>
            <a:ext cx="3320074" cy="186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31" y="436510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0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Кроме кур на ферме могут жить и другие птицы: утки, перепела, индюки, гуси. Они дают людям яйца, пух, мясо.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5663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90" y="1628800"/>
            <a:ext cx="2471728" cy="203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3"/>
            <a:ext cx="2958940" cy="226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ндю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84361" y="4149080"/>
            <a:ext cx="609600" cy="609600"/>
          </a:xfrm>
          <a:prstGeom prst="rect">
            <a:avLst/>
          </a:prstGeom>
        </p:spPr>
      </p:pic>
      <p:pic>
        <p:nvPicPr>
          <p:cNvPr id="4" name="утк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28267" y="1742121"/>
            <a:ext cx="609600" cy="609600"/>
          </a:xfrm>
          <a:prstGeom prst="rect">
            <a:avLst/>
          </a:prstGeom>
        </p:spPr>
      </p:pic>
      <p:pic>
        <p:nvPicPr>
          <p:cNvPr id="5" name="перепел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45760" y="1742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01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Поиграем с индюком?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283968" y="1556792"/>
            <a:ext cx="4402832" cy="4569371"/>
          </a:xfrm>
        </p:spPr>
        <p:txBody>
          <a:bodyPr numCol="2"/>
          <a:lstStyle/>
          <a:p>
            <a:r>
              <a:rPr lang="ru-RU" sz="1600" dirty="0"/>
              <a:t>Ходит по двору индюк</a:t>
            </a:r>
            <a:br>
              <a:rPr lang="ru-RU" sz="1600" dirty="0"/>
            </a:br>
            <a:r>
              <a:rPr lang="ru-RU" sz="1600" i="1" dirty="0"/>
              <a:t>(Шаги на месте)</a:t>
            </a:r>
            <a:br>
              <a:rPr lang="ru-RU" sz="1600" i="1" dirty="0"/>
            </a:br>
            <a:r>
              <a:rPr lang="ru-RU" sz="1600" dirty="0"/>
              <a:t>Среди уток и подруг.</a:t>
            </a:r>
            <a:br>
              <a:rPr lang="ru-RU" sz="1600" dirty="0"/>
            </a:br>
            <a:r>
              <a:rPr lang="ru-RU" sz="1600" dirty="0"/>
              <a:t>Вдруг увидел он грача</a:t>
            </a:r>
            <a:br>
              <a:rPr lang="ru-RU" sz="1600" dirty="0"/>
            </a:br>
            <a:r>
              <a:rPr lang="ru-RU" sz="1600" i="1" dirty="0"/>
              <a:t>(Остановиться, удивленно посмотреть вниз)</a:t>
            </a:r>
            <a:br>
              <a:rPr lang="ru-RU" sz="1600" i="1" dirty="0"/>
            </a:br>
            <a:r>
              <a:rPr lang="ru-RU" sz="1600" dirty="0"/>
              <a:t>Рассердился сгоряча.</a:t>
            </a:r>
            <a:br>
              <a:rPr lang="ru-RU" sz="1600" dirty="0"/>
            </a:br>
            <a:r>
              <a:rPr lang="ru-RU" sz="1600" dirty="0"/>
              <a:t>Сгоряча затопал</a:t>
            </a:r>
            <a:br>
              <a:rPr lang="ru-RU" sz="1600" dirty="0"/>
            </a:br>
            <a:r>
              <a:rPr lang="ru-RU" sz="1600" i="1" dirty="0"/>
              <a:t>(Потопать </a:t>
            </a:r>
            <a:r>
              <a:rPr lang="ru-RU" sz="1600" i="1" dirty="0" smtClean="0"/>
              <a:t>ногами)</a:t>
            </a: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dirty="0"/>
              <a:t>Крыльями захлопал</a:t>
            </a:r>
            <a:br>
              <a:rPr lang="ru-RU" sz="1600" dirty="0"/>
            </a:br>
            <a:r>
              <a:rPr lang="ru-RU" sz="1600" i="1" dirty="0"/>
              <a:t>(Руками, словно крыльям, похлопать себя по бокам)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Весь раздулся, словно шар</a:t>
            </a:r>
            <a:br>
              <a:rPr lang="ru-RU" sz="1600" dirty="0"/>
            </a:br>
            <a:r>
              <a:rPr lang="ru-RU" sz="1600" i="1" dirty="0"/>
              <a:t>(Руки на поясе)</a:t>
            </a:r>
            <a:br>
              <a:rPr lang="ru-RU" sz="1600" i="1" dirty="0"/>
            </a:br>
            <a:r>
              <a:rPr lang="ru-RU" sz="1600" dirty="0"/>
              <a:t>Или медный самовар</a:t>
            </a:r>
            <a:br>
              <a:rPr lang="ru-RU" sz="1600" dirty="0"/>
            </a:br>
            <a:r>
              <a:rPr lang="ru-RU" sz="1600" i="1" dirty="0"/>
              <a:t>(Сцепить округленные руки перед грудью)</a:t>
            </a:r>
            <a:br>
              <a:rPr lang="ru-RU" sz="1600" i="1" dirty="0"/>
            </a:br>
            <a:r>
              <a:rPr lang="ru-RU" sz="1600" dirty="0"/>
              <a:t>Затряс бородою</a:t>
            </a:r>
            <a:br>
              <a:rPr lang="ru-RU" sz="1600" dirty="0"/>
            </a:br>
            <a:r>
              <a:rPr lang="ru-RU" sz="1600" i="1" dirty="0"/>
              <a:t>(Помотать головой, приговаривая «бала – бала – бала», как индюк)</a:t>
            </a:r>
            <a:br>
              <a:rPr lang="ru-RU" sz="1600" i="1" dirty="0"/>
            </a:br>
            <a:r>
              <a:rPr lang="ru-RU" sz="1600" dirty="0" smtClean="0"/>
              <a:t>Понесся </a:t>
            </a:r>
            <a:r>
              <a:rPr lang="ru-RU" sz="1600" dirty="0"/>
              <a:t>стрелою.</a:t>
            </a:r>
            <a:br>
              <a:rPr lang="ru-RU" sz="1600" dirty="0"/>
            </a:br>
            <a:r>
              <a:rPr lang="ru-RU" sz="1600" i="1" dirty="0"/>
              <a:t>(Бег на месте)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0300" y="2204864"/>
            <a:ext cx="2883886" cy="31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7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Кроме птиц, человек выращивает крупный рогатый скот. Вы узнали корову? Она даёт молоко и мясо. Коровы живут в коровнике. Коров доят.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631" y="1556793"/>
            <a:ext cx="3533310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3"/>
            <a:ext cx="2797407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3415624" cy="217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084" y="4005064"/>
            <a:ext cx="3068928" cy="204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коро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5656" y="1705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Корову кормят свежей травой или сеном. Летом коров выгоняют пастись на лугу. За ними присматривает специальный человек – пастух.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624064" cy="238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28" y="1556792"/>
            <a:ext cx="371511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49080"/>
            <a:ext cx="244094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4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Коза даёт нам молоко. Козий пух очень ценится. Из него вяжут очень тёплую одежду.</a:t>
            </a:r>
            <a:endParaRPr lang="ru-RU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59074"/>
            <a:ext cx="3254491" cy="244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490864" cy="224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47882"/>
            <a:ext cx="2142182" cy="213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05064"/>
            <a:ext cx="1711077" cy="228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37669"/>
            <a:ext cx="151216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коз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4008" y="1620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Баранов и овечек выращивают  для получения шерсти и мяса. Из овечьей шерсти тоже получаются теплые вещи.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802257"/>
            <a:ext cx="3456384" cy="25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02256"/>
            <a:ext cx="2490840" cy="249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22585"/>
            <a:ext cx="2736304" cy="226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овц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1920" y="2005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1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На многих фермах живут лошади, пони и ослики. Они помогают человеку по хозяйству: тянут телегу, на которой можно всё перевозить.</a:t>
            </a:r>
            <a:endParaRPr lang="ru-RU" sz="2800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2294384" cy="17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16832"/>
            <a:ext cx="2457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518613" cy="188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05064"/>
            <a:ext cx="3096344" cy="223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786" y="4005064"/>
            <a:ext cx="3376880" cy="223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лошад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65714" y="1916832"/>
            <a:ext cx="609600" cy="609600"/>
          </a:xfrm>
          <a:prstGeom prst="rect">
            <a:avLst/>
          </a:prstGeom>
        </p:spPr>
      </p:pic>
      <p:pic>
        <p:nvPicPr>
          <p:cNvPr id="4" name="осли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9206" y="2526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На лошадях, осликах и пони можно кататься верхом. На фермах они живут в конюшнях.</a:t>
            </a:r>
            <a:endParaRPr lang="ru-RU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40" y="1400625"/>
            <a:ext cx="2959483" cy="188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2111024" cy="214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92470"/>
            <a:ext cx="2582416" cy="172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2583"/>
            <a:ext cx="3135158" cy="209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05867"/>
            <a:ext cx="3080892" cy="224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7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В</a:t>
            </a:r>
            <a:r>
              <a:rPr lang="ru-RU" sz="2800" dirty="0" smtClean="0"/>
              <a:t> некоторых хозяйствах разводят кроликов. Мясо кроликов очень полезное. Кролики на ферме живут в специальных клетках. Кушают они траву, капусту, морковь, яблоки.</a:t>
            </a:r>
            <a:endParaRPr lang="ru-RU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300964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52" y="2060849"/>
            <a:ext cx="343238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51006"/>
            <a:ext cx="266429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4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848872" cy="5544616"/>
          </a:xfrm>
        </p:spPr>
        <p:txBody>
          <a:bodyPr/>
          <a:lstStyle/>
          <a:p>
            <a:pPr algn="l"/>
            <a:r>
              <a:rPr lang="ru-RU" sz="3200" dirty="0" smtClean="0"/>
              <a:t>Цель: создание условий для знакомства детей с домашними животными и птицами, которые живут на ферме.</a:t>
            </a:r>
            <a:br>
              <a:rPr lang="ru-RU" sz="3200" dirty="0" smtClean="0"/>
            </a:br>
            <a:r>
              <a:rPr lang="ru-RU" sz="3200" dirty="0" smtClean="0"/>
              <a:t>Задачи:</a:t>
            </a:r>
            <a:br>
              <a:rPr lang="ru-RU" sz="3200" dirty="0" smtClean="0"/>
            </a:br>
            <a:r>
              <a:rPr lang="ru-RU" sz="3200" dirty="0" smtClean="0"/>
              <a:t>- способствовать формированию представлений у детей о домашних  животных и птицах;</a:t>
            </a:r>
            <a:br>
              <a:rPr lang="ru-RU" sz="3200" dirty="0" smtClean="0"/>
            </a:br>
            <a:r>
              <a:rPr lang="ru-RU" sz="3200" dirty="0" smtClean="0"/>
              <a:t>- развивать зрительное восприятие, внимание;</a:t>
            </a:r>
            <a:br>
              <a:rPr lang="ru-RU" sz="3200" dirty="0" smtClean="0"/>
            </a:br>
            <a:r>
              <a:rPr lang="ru-RU" sz="3200" dirty="0" smtClean="0"/>
              <a:t>- создать условия для воспитания уважения к работникам сельского хозяйства.</a:t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194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На фермах ещё выращивают свиней. Для них строят специальные свинарники.</a:t>
            </a:r>
            <a:endParaRPr lang="ru-RU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16" y="1700808"/>
            <a:ext cx="305771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3216969" cy="240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свинь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1920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7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Медвежонок говорит нам: «Спасибо за интересное путешествие на ферму». Теперь он вернётся в лес и расскажет своим друзьям о животных, которых мы видели.</a:t>
            </a:r>
          </a:p>
          <a:p>
            <a:pPr marL="0" indent="0">
              <a:buNone/>
            </a:pPr>
            <a:r>
              <a:rPr lang="ru-RU" dirty="0" smtClean="0"/>
              <a:t>До свидания, медвежонок!</a:t>
            </a:r>
            <a:endParaRPr lang="ru-RU" dirty="0"/>
          </a:p>
        </p:txBody>
      </p:sp>
      <p:pic>
        <p:nvPicPr>
          <p:cNvPr id="7" name="Picture 2" descr="Раскраска Маленький медвежонок - распечатать бесплатно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43" y="2161150"/>
            <a:ext cx="2980113" cy="340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Литература: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https://nukadeti.ru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- загадки про животных;</a:t>
            </a:r>
          </a:p>
          <a:p>
            <a:r>
              <a:rPr lang="en-US" dirty="0">
                <a:hlinkClick r:id="rId3"/>
              </a:rPr>
              <a:t>https://noisefx.ru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- </a:t>
            </a:r>
            <a:r>
              <a:rPr lang="ru-RU" dirty="0" smtClean="0"/>
              <a:t>библиотека звуков;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krasivosti.pro/raznoe/21412-domashnie-zhivotnye-i-ih-detenyshi.html</a:t>
            </a:r>
            <a:r>
              <a:rPr lang="ru-RU" dirty="0" smtClean="0"/>
              <a:t> – изображения животных.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0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2520280"/>
          </a:xfrm>
        </p:spPr>
        <p:txBody>
          <a:bodyPr/>
          <a:lstStyle/>
          <a:p>
            <a:r>
              <a:rPr lang="ru-RU" sz="2800" dirty="0" smtClean="0"/>
              <a:t>А сегодня к нам пришёл гость. Угадайте кто это?</a:t>
            </a:r>
            <a:br>
              <a:rPr lang="ru-RU" sz="2800" dirty="0" smtClean="0"/>
            </a:br>
            <a:r>
              <a:rPr lang="ru-RU" sz="2800" dirty="0" smtClean="0"/>
              <a:t>Кто в лесу глухом живёт?</a:t>
            </a:r>
            <a:br>
              <a:rPr lang="ru-RU" sz="2800" dirty="0" smtClean="0"/>
            </a:br>
            <a:r>
              <a:rPr lang="ru-RU" sz="2800" dirty="0" smtClean="0"/>
              <a:t>Неуклюжий, косолапый.</a:t>
            </a:r>
            <a:br>
              <a:rPr lang="ru-RU" sz="2800" dirty="0" smtClean="0"/>
            </a:br>
            <a:r>
              <a:rPr lang="ru-RU" sz="2800" dirty="0" smtClean="0"/>
              <a:t>Летом ест малину, мёд.</a:t>
            </a:r>
            <a:br>
              <a:rPr lang="ru-RU" sz="2800" dirty="0" smtClean="0"/>
            </a:br>
            <a:r>
              <a:rPr lang="ru-RU" sz="2800" dirty="0" smtClean="0"/>
              <a:t>А зимой сосёт он лапу.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907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/>
              <a:t>У нас в гостях медвежонок. Звери в лесу ничего не знают о животных, которые </a:t>
            </a:r>
            <a:r>
              <a:rPr lang="ru-RU" sz="2400" dirty="0"/>
              <a:t>ж</a:t>
            </a:r>
            <a:r>
              <a:rPr lang="ru-RU" sz="2400" dirty="0" smtClean="0"/>
              <a:t>ивут с человеком. Поэтому медвежонок обратился к нам за помощью. Ему срочно нужно узнать как можно больше об этих животных. Поможем ему?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Раскраска Маленький медвежонок - распечатать бесплат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2973662" cy="339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90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Совершим путешествие на ферму. Ферма – это такое место, где человек выращивает различных домашних животных.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60848"/>
            <a:ext cx="629197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214414" y="1643050"/>
            <a:ext cx="6715172" cy="3972237"/>
            <a:chOff x="607288" y="-815361"/>
            <a:chExt cx="7925152" cy="522759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486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885680"/>
              <a:ext cx="6491880" cy="526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 smtClean="0">
                  <a:solidFill>
                    <a:srgbClr val="0070C0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en-US" sz="2000" dirty="0" smtClean="0">
                  <a:solidFill>
                    <a:srgbClr val="0070C0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2000" dirty="0" smtClean="0">
                  <a:solidFill>
                    <a:srgbClr val="0070C0"/>
                  </a:solidFill>
                  <a:latin typeface="Monotype Corsiva" pitchFamily="66" charset="0"/>
                  <a:cs typeface="Arial" charset="0"/>
                </a:rPr>
                <a:t> </a:t>
              </a:r>
              <a:endParaRPr lang="ru-RU" sz="2000" dirty="0">
                <a:solidFill>
                  <a:srgbClr val="0070C0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Человек ухаживает за животными, а они дают различные продукты. Кто же может жить на ферме?</a:t>
            </a:r>
            <a:endParaRPr lang="ru-RU" sz="2800" dirty="0"/>
          </a:p>
        </p:txBody>
      </p:sp>
      <p:pic>
        <p:nvPicPr>
          <p:cNvPr id="12" name="Picture 8" descr="C:\Users\PC\Desktop\вещи\1276933921_portfolio_73885_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39778"/>
            <a:ext cx="1676400" cy="112395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2" y="1271796"/>
            <a:ext cx="160337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27488"/>
            <a:ext cx="2018924" cy="134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733001"/>
            <a:ext cx="1974406" cy="148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2" y="3702476"/>
            <a:ext cx="2158470" cy="144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74" y="3733001"/>
            <a:ext cx="18780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На птичьем дворе живут курицы и  </a:t>
            </a:r>
            <a:r>
              <a:rPr lang="ru-RU" sz="2800" dirty="0" err="1" smtClean="0"/>
              <a:t>и</a:t>
            </a:r>
            <a:r>
              <a:rPr lang="ru-RU" sz="2800" dirty="0" smtClean="0"/>
              <a:t> петухи. Курица высиживает куриные яйца, или их помещают в инкубатор. Из яиц вылупляются цыплята.</a:t>
            </a:r>
            <a:endParaRPr lang="ru-RU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821550"/>
            <a:ext cx="4032448" cy="22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14243"/>
            <a:ext cx="3250332" cy="215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6" y="4293096"/>
            <a:ext cx="3907724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9011"/>
            <a:ext cx="3250332" cy="215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куриц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0352" y="2594890"/>
            <a:ext cx="609600" cy="609600"/>
          </a:xfrm>
          <a:prstGeom prst="rect">
            <a:avLst/>
          </a:prstGeom>
        </p:spPr>
      </p:pic>
      <p:pic>
        <p:nvPicPr>
          <p:cNvPr id="4" name="цыплёно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22016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Цыплята подрастают и превращаются в куриц или петухов. Курицы нам дают яйца, перья и мясо.</a:t>
            </a:r>
            <a:endParaRPr lang="ru-RU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84" y="1556792"/>
            <a:ext cx="3117444" cy="185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2702224" cy="192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70" y="3861048"/>
            <a:ext cx="3096344" cy="235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3878828"/>
            <a:ext cx="3769221" cy="196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48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У петухов очень красивые перья. А ещё петухи кукарекают утром.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84" y="1600200"/>
            <a:ext cx="439603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голос петух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177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6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475</Words>
  <Application>Microsoft Office PowerPoint</Application>
  <PresentationFormat>Экран (4:3)</PresentationFormat>
  <Paragraphs>35</Paragraphs>
  <Slides>22</Slides>
  <Notes>2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1_Тема Office</vt:lpstr>
      <vt:lpstr>На ферме</vt:lpstr>
      <vt:lpstr>Цель: создание условий для знакомства детей с домашними животными и птицами, которые живут на ферме. Задачи: - способствовать формированию представлений у детей о домашних  животных и птицах; - развивать зрительное восприятие, внимание; - создать условия для воспитания уважения к работникам сельского хозяйства. </vt:lpstr>
      <vt:lpstr>А сегодня к нам пришёл гость. Угадайте кто это? Кто в лесу глухом живёт? Неуклюжий, косолапый. Летом ест малину, мёд. А зимой сосёт он лапу.</vt:lpstr>
      <vt:lpstr>Презентация PowerPoint</vt:lpstr>
      <vt:lpstr>Совершим путешествие на ферму. Ферма – это такое место, где человек выращивает различных домашних животных.</vt:lpstr>
      <vt:lpstr>Человек ухаживает за животными, а они дают различные продукты. Кто же может жить на ферме?</vt:lpstr>
      <vt:lpstr>На птичьем дворе живут курицы и  и петухи. Курица высиживает куриные яйца, или их помещают в инкубатор. Из яиц вылупляются цыплята.</vt:lpstr>
      <vt:lpstr>Цыплята подрастают и превращаются в куриц или петухов. Курицы нам дают яйца, перья и мясо.</vt:lpstr>
      <vt:lpstr>У петухов очень красивые перья. А ещё петухи кукарекают утром.</vt:lpstr>
      <vt:lpstr>Для куриц и петухов человек строит специальный курятник. Внутри курятника курицы и петухи сидят на насесте. Кормит их хозяин пшеном, зерном, отрубями, комбикормом.</vt:lpstr>
      <vt:lpstr>Кроме кур на ферме могут жить и другие птицы: утки, перепела, индюки, гуси. Они дают людям яйца, пух, мясо.</vt:lpstr>
      <vt:lpstr>Поиграем с индюком?</vt:lpstr>
      <vt:lpstr>Кроме птиц, человек выращивает крупный рогатый скот. Вы узнали корову? Она даёт молоко и мясо. Коровы живут в коровнике. Коров доят.</vt:lpstr>
      <vt:lpstr>Корову кормят свежей травой или сеном. Летом коров выгоняют пастись на лугу. За ними присматривает специальный человек – пастух.</vt:lpstr>
      <vt:lpstr>Коза даёт нам молоко. Козий пух очень ценится. Из него вяжут очень тёплую одежду.</vt:lpstr>
      <vt:lpstr>Баранов и овечек выращивают  для получения шерсти и мяса. Из овечьей шерсти тоже получаются теплые вещи.</vt:lpstr>
      <vt:lpstr>На многих фермах живут лошади, пони и ослики. Они помогают человеку по хозяйству: тянут телегу, на которой можно всё перевозить.</vt:lpstr>
      <vt:lpstr>На лошадях, осликах и пони можно кататься верхом. На фермах они живут в конюшнях.</vt:lpstr>
      <vt:lpstr>В некоторых хозяйствах разводят кроликов. Мясо кроликов очень полезное. Кролики на ферме живут в специальных клетках. Кушают они траву, капусту, морковь, яблоки.</vt:lpstr>
      <vt:lpstr>На фермах ещё выращивают свиней. Для них строят специальные свинарники.</vt:lpstr>
      <vt:lpstr>Презентация PowerPoint</vt:lpstr>
      <vt:lpstr>Литература: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80</cp:revision>
  <dcterms:created xsi:type="dcterms:W3CDTF">2014-07-06T18:18:01Z</dcterms:created>
  <dcterms:modified xsi:type="dcterms:W3CDTF">2022-01-14T03:07:33Z</dcterms:modified>
</cp:coreProperties>
</file>