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2" r:id="rId5"/>
    <p:sldId id="261" r:id="rId6"/>
    <p:sldId id="263" r:id="rId7"/>
    <p:sldId id="264" r:id="rId8"/>
    <p:sldId id="265" r:id="rId9"/>
    <p:sldId id="266" r:id="rId10"/>
    <p:sldId id="26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F8E67-B20D-4B4F-8D96-57046E8ED5EB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65DF-961D-48F8-AC02-02481AD1F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316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965DF-961D-48F8-AC02-02481AD1FDE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840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7631-67EB-44DA-B76F-E827D81554DF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B312-75B5-4A8C-991D-4DD2346E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82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7631-67EB-44DA-B76F-E827D81554DF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B312-75B5-4A8C-991D-4DD2346E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60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7631-67EB-44DA-B76F-E827D81554DF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B312-75B5-4A8C-991D-4DD2346E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25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7631-67EB-44DA-B76F-E827D81554DF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B312-75B5-4A8C-991D-4DD2346E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1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7631-67EB-44DA-B76F-E827D81554DF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B312-75B5-4A8C-991D-4DD2346E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07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7631-67EB-44DA-B76F-E827D81554DF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B312-75B5-4A8C-991D-4DD2346E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38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7631-67EB-44DA-B76F-E827D81554DF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B312-75B5-4A8C-991D-4DD2346E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02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7631-67EB-44DA-B76F-E827D81554DF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B312-75B5-4A8C-991D-4DD2346E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311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7631-67EB-44DA-B76F-E827D81554DF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B312-75B5-4A8C-991D-4DD2346E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577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7631-67EB-44DA-B76F-E827D81554DF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B312-75B5-4A8C-991D-4DD2346E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070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77631-67EB-44DA-B76F-E827D81554DF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B312-75B5-4A8C-991D-4DD2346E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325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77631-67EB-44DA-B76F-E827D81554DF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AB312-75B5-4A8C-991D-4DD2346E3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9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540" y="2214856"/>
            <a:ext cx="6210300" cy="349359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172690" y="53739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методический кабинет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ГМО «Познавательное развитие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85454" y="1621552"/>
            <a:ext cx="9670472" cy="59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ED1B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Математические игры с конструктором</a:t>
            </a:r>
            <a:endParaRPr lang="ru-RU" sz="3200" b="1" dirty="0">
              <a:solidFill>
                <a:srgbClr val="ED1B2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0327" y="4504742"/>
            <a:ext cx="11236037" cy="202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705" algn="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Выполнила: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89535"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Кузьмина Е.С.,</a:t>
            </a:r>
          </a:p>
          <a:p>
            <a:pPr marR="269240"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МБДОУ детский сад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№21 «Аленький цветочек»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Саяногорск,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2025г.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35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17372" r="9243" b="6466"/>
          <a:stretch/>
        </p:blipFill>
        <p:spPr>
          <a:xfrm>
            <a:off x="1565564" y="748146"/>
            <a:ext cx="8880763" cy="5666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552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291" y="1205345"/>
            <a:ext cx="7578435" cy="4114801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sz="32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Игра-ведущий вид деятельности. Дети играют со всем, что попадается им в руки, поэтому им нужны для игр безопасные и прочные и главное доступные вещи. Особой популярностью у детей пользуются разнообразные конструкторы «ЛЕГО», которое  позволяют детям  учиться, играя и обучаться в игре, развивается  воображение, логическое мышление, мелкая моторика 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58291" y="1205345"/>
            <a:ext cx="7578435" cy="41148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654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2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083" y="2341417"/>
            <a:ext cx="4352921" cy="32616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058081" y="2341417"/>
            <a:ext cx="4352922" cy="326164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90" y="-110836"/>
            <a:ext cx="10516511" cy="20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24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2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Arial Black" panose="020B0A04020102020204" pitchFamily="34" charset="0"/>
              </a:rPr>
              <a:t>Формы организации обучения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2551837"/>
            <a:ext cx="6096000" cy="267765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1.Конструирование по образцу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2.Конструирование по модели-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3.Конструирование по условиям-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4. Конструирование по простейшим чертежам и наглядным схемам.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5.Конструирование по замыслу</a:t>
            </a:r>
          </a:p>
        </p:txBody>
      </p:sp>
    </p:spTree>
    <p:extLst>
      <p:ext uri="{BB962C8B-B14F-4D97-AF65-F5344CB8AC3E}">
        <p14:creationId xmlns:p14="http://schemas.microsoft.com/office/powerpoint/2010/main" val="818112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2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Arial Black" panose="020B0A04020102020204" pitchFamily="34" charset="0"/>
              </a:rPr>
              <a:t>Основные способы соединения деталей </a:t>
            </a:r>
            <a:r>
              <a:rPr lang="ru-RU" sz="4000" dirty="0" err="1">
                <a:latin typeface="Arial Black" panose="020B0A04020102020204" pitchFamily="34" charset="0"/>
              </a:rPr>
              <a:t>лего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11644"/>
            <a:ext cx="9545782" cy="346050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8259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Arial Black" panose="020B0A04020102020204" pitchFamily="34" charset="0"/>
              </a:rPr>
              <a:t>Основные математические представления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34147" y="2056407"/>
            <a:ext cx="5541818" cy="3153199"/>
          </a:xfrm>
          <a:prstGeom prst="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«Количество и счет»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«Форма» «Цвет»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«Величина»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«Ориентировка в пространстве»</a:t>
            </a:r>
          </a:p>
        </p:txBody>
      </p:sp>
    </p:spTree>
    <p:extLst>
      <p:ext uri="{BB962C8B-B14F-4D97-AF65-F5344CB8AC3E}">
        <p14:creationId xmlns:p14="http://schemas.microsoft.com/office/powerpoint/2010/main" val="1588352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265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0" r="33776" b="9705"/>
          <a:stretch/>
        </p:blipFill>
        <p:spPr>
          <a:xfrm>
            <a:off x="838200" y="365125"/>
            <a:ext cx="4905990" cy="2812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1" r="20343" b="2927"/>
          <a:stretch/>
        </p:blipFill>
        <p:spPr>
          <a:xfrm>
            <a:off x="6234014" y="399407"/>
            <a:ext cx="5119786" cy="2812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5" t="4237" r="19211" b="37580"/>
          <a:stretch/>
        </p:blipFill>
        <p:spPr>
          <a:xfrm>
            <a:off x="797528" y="3211470"/>
            <a:ext cx="4946662" cy="3140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t="22627" r="35817" b="19394"/>
          <a:stretch/>
        </p:blipFill>
        <p:spPr>
          <a:xfrm>
            <a:off x="6353637" y="3331664"/>
            <a:ext cx="5000163" cy="3020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6245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" t="9899" r="31818" b="20000"/>
          <a:stretch/>
        </p:blipFill>
        <p:spPr>
          <a:xfrm>
            <a:off x="620134" y="215084"/>
            <a:ext cx="4876801" cy="2997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4" t="3030" r="15819" b="20203"/>
          <a:stretch/>
        </p:blipFill>
        <p:spPr>
          <a:xfrm>
            <a:off x="6288102" y="215084"/>
            <a:ext cx="5065698" cy="2997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5" t="17576" r="26727" b="8889"/>
          <a:stretch/>
        </p:blipFill>
        <p:spPr>
          <a:xfrm>
            <a:off x="623454" y="3669101"/>
            <a:ext cx="3643746" cy="25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8889" r="29879" b="10707"/>
          <a:stretch/>
        </p:blipFill>
        <p:spPr>
          <a:xfrm>
            <a:off x="4267200" y="3115136"/>
            <a:ext cx="3532171" cy="3379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" t="9900" r="13394"/>
          <a:stretch/>
        </p:blipFill>
        <p:spPr>
          <a:xfrm>
            <a:off x="8092111" y="3823855"/>
            <a:ext cx="3808206" cy="2402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3333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4040" r="10028" b="4849"/>
          <a:stretch/>
        </p:blipFill>
        <p:spPr>
          <a:xfrm>
            <a:off x="692727" y="216257"/>
            <a:ext cx="4973782" cy="3018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/>
          <a:stretch/>
        </p:blipFill>
        <p:spPr>
          <a:xfrm>
            <a:off x="6317672" y="216257"/>
            <a:ext cx="5223164" cy="3018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t="30101" r="31334"/>
          <a:stretch/>
        </p:blipFill>
        <p:spPr>
          <a:xfrm>
            <a:off x="692727" y="3706091"/>
            <a:ext cx="4245977" cy="2680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5" t="5252" r="35818" b="6263"/>
          <a:stretch/>
        </p:blipFill>
        <p:spPr>
          <a:xfrm>
            <a:off x="4921447" y="3089564"/>
            <a:ext cx="2598329" cy="3768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1" r="34606"/>
          <a:stretch/>
        </p:blipFill>
        <p:spPr>
          <a:xfrm>
            <a:off x="7942285" y="3706091"/>
            <a:ext cx="3806211" cy="2782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92884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139</Words>
  <Application>Microsoft Office PowerPoint</Application>
  <PresentationFormat>Широкоэкранный</PresentationFormat>
  <Paragraphs>24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Franklin Gothic Demi Cond</vt:lpstr>
      <vt:lpstr>Times New Roman</vt:lpstr>
      <vt:lpstr>Тема Office</vt:lpstr>
      <vt:lpstr>Презентация PowerPoint</vt:lpstr>
      <vt:lpstr>Игра-ведущий вид деятельности. Дети играют со всем, что попадается им в руки, поэтому им нужны для игр безопасные и прочные и главное доступные вещи. Особой популярностью у детей пользуются разнообразные конструкторы «ЛЕГО», которое  позволяют детям  учиться, играя и обучаться в игре, развивается  воображение, логическое мышление, мелкая моторика . </vt:lpstr>
      <vt:lpstr>Презентация PowerPoint</vt:lpstr>
      <vt:lpstr>Формы организации обучения</vt:lpstr>
      <vt:lpstr>Основные способы соединения деталей лего</vt:lpstr>
      <vt:lpstr>Основные математические представления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Люба</cp:lastModifiedBy>
  <cp:revision>29</cp:revision>
  <dcterms:created xsi:type="dcterms:W3CDTF">2019-01-26T13:31:40Z</dcterms:created>
  <dcterms:modified xsi:type="dcterms:W3CDTF">2025-01-18T06:57:59Z</dcterms:modified>
</cp:coreProperties>
</file>