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7" r:id="rId4"/>
    <p:sldId id="278" r:id="rId5"/>
    <p:sldId id="285" r:id="rId6"/>
    <p:sldId id="310" r:id="rId7"/>
    <p:sldId id="311" r:id="rId8"/>
    <p:sldId id="266" r:id="rId9"/>
    <p:sldId id="303" r:id="rId10"/>
    <p:sldId id="269" r:id="rId11"/>
    <p:sldId id="322" r:id="rId12"/>
    <p:sldId id="323" r:id="rId13"/>
    <p:sldId id="586" r:id="rId14"/>
    <p:sldId id="274" r:id="rId15"/>
    <p:sldId id="27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0A1D83-922F-499C-B618-E7B88475405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B8E385-6280-4E82-9F85-AC3D4E49D1C5}">
      <dgm:prSet custT="1"/>
      <dgm:spPr/>
      <dgm:t>
        <a:bodyPr/>
        <a:lstStyle/>
        <a:p>
          <a:pPr algn="ctr"/>
          <a:r>
            <a:rPr lang="ru-RU" sz="2000" b="1" dirty="0"/>
            <a:t>СОЦИАЛЬНО-КОММУНИКАТИВНОЕ РАЗВИТИЕ (п 18.)</a:t>
          </a:r>
          <a:endParaRPr lang="ru-RU" sz="2000" dirty="0"/>
        </a:p>
      </dgm:t>
    </dgm:pt>
    <dgm:pt modelId="{DE7D1FF4-5398-44FE-A840-169A7108BCC9}" type="parTrans" cxnId="{840B145E-CBE6-404B-9886-E9E4D499BADD}">
      <dgm:prSet/>
      <dgm:spPr/>
      <dgm:t>
        <a:bodyPr/>
        <a:lstStyle/>
        <a:p>
          <a:endParaRPr lang="ru-RU" sz="2000"/>
        </a:p>
      </dgm:t>
    </dgm:pt>
    <dgm:pt modelId="{2C8EC230-8500-4D32-BE80-98BCD37670E7}" type="sibTrans" cxnId="{840B145E-CBE6-404B-9886-E9E4D499BADD}">
      <dgm:prSet/>
      <dgm:spPr/>
      <dgm:t>
        <a:bodyPr/>
        <a:lstStyle/>
        <a:p>
          <a:endParaRPr lang="ru-RU" sz="2000"/>
        </a:p>
      </dgm:t>
    </dgm:pt>
    <dgm:pt modelId="{5356F684-E9DD-4B87-BBDC-E5A3C80EE4B5}" type="pres">
      <dgm:prSet presAssocID="{380A1D83-922F-499C-B618-E7B884754056}" presName="linearFlow" presStyleCnt="0">
        <dgm:presLayoutVars>
          <dgm:resizeHandles val="exact"/>
        </dgm:presLayoutVars>
      </dgm:prSet>
      <dgm:spPr/>
    </dgm:pt>
    <dgm:pt modelId="{B931E579-8569-44FB-96C2-A97014C9EE81}" type="pres">
      <dgm:prSet presAssocID="{2BB8E385-6280-4E82-9F85-AC3D4E49D1C5}" presName="node" presStyleLbl="node1" presStyleIdx="0" presStyleCnt="1" custScaleX="225454">
        <dgm:presLayoutVars>
          <dgm:bulletEnabled val="1"/>
        </dgm:presLayoutVars>
      </dgm:prSet>
      <dgm:spPr/>
    </dgm:pt>
  </dgm:ptLst>
  <dgm:cxnLst>
    <dgm:cxn modelId="{840B145E-CBE6-404B-9886-E9E4D499BADD}" srcId="{380A1D83-922F-499C-B618-E7B884754056}" destId="{2BB8E385-6280-4E82-9F85-AC3D4E49D1C5}" srcOrd="0" destOrd="0" parTransId="{DE7D1FF4-5398-44FE-A840-169A7108BCC9}" sibTransId="{2C8EC230-8500-4D32-BE80-98BCD37670E7}"/>
    <dgm:cxn modelId="{5A8B3772-A980-4367-BC0E-4F9665E66C55}" type="presOf" srcId="{380A1D83-922F-499C-B618-E7B884754056}" destId="{5356F684-E9DD-4B87-BBDC-E5A3C80EE4B5}" srcOrd="0" destOrd="0" presId="urn:microsoft.com/office/officeart/2005/8/layout/process2"/>
    <dgm:cxn modelId="{8E03D1CD-65DC-4C57-BDDC-E9ED98635623}" type="presOf" srcId="{2BB8E385-6280-4E82-9F85-AC3D4E49D1C5}" destId="{B931E579-8569-44FB-96C2-A97014C9EE81}" srcOrd="0" destOrd="0" presId="urn:microsoft.com/office/officeart/2005/8/layout/process2"/>
    <dgm:cxn modelId="{715045ED-4B3A-4C59-8FC2-0C55976F535A}" type="presParOf" srcId="{5356F684-E9DD-4B87-BBDC-E5A3C80EE4B5}" destId="{B931E579-8569-44FB-96C2-A97014C9EE81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D0CD5D0-7E5D-428C-8311-C4FC2D849C0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B4FAA6B-1274-44D4-A323-481712823DB5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мастерские</a:t>
          </a:r>
        </a:p>
      </dgm:t>
    </dgm:pt>
    <dgm:pt modelId="{44D0DE0D-4E04-4854-B944-C4F9E7E49B9D}" type="parTrans" cxnId="{3FBB0EF6-BED8-4882-9753-51CDB89F5A97}">
      <dgm:prSet/>
      <dgm:spPr/>
      <dgm:t>
        <a:bodyPr/>
        <a:lstStyle/>
        <a:p>
          <a:endParaRPr lang="ru-RU"/>
        </a:p>
      </dgm:t>
    </dgm:pt>
    <dgm:pt modelId="{73FA36DC-BD28-4E80-BFF4-C580A7335F18}" type="sibTrans" cxnId="{3FBB0EF6-BED8-4882-9753-51CDB89F5A97}">
      <dgm:prSet/>
      <dgm:spPr/>
      <dgm:t>
        <a:bodyPr/>
        <a:lstStyle/>
        <a:p>
          <a:endParaRPr lang="ru-RU"/>
        </a:p>
      </dgm:t>
    </dgm:pt>
    <dgm:pt modelId="{CC56E297-0CF8-4B44-84A6-A384E1052EA9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викторины</a:t>
          </a:r>
        </a:p>
      </dgm:t>
    </dgm:pt>
    <dgm:pt modelId="{30A9B329-EC94-47CD-8100-6A04BEA0E7F4}" type="parTrans" cxnId="{AE75A13B-9496-46A0-BC04-F2C699B4061A}">
      <dgm:prSet/>
      <dgm:spPr/>
      <dgm:t>
        <a:bodyPr/>
        <a:lstStyle/>
        <a:p>
          <a:endParaRPr lang="ru-RU"/>
        </a:p>
      </dgm:t>
    </dgm:pt>
    <dgm:pt modelId="{19332562-059F-4065-98EE-ABC06578177D}" type="sibTrans" cxnId="{AE75A13B-9496-46A0-BC04-F2C699B4061A}">
      <dgm:prSet/>
      <dgm:spPr/>
      <dgm:t>
        <a:bodyPr/>
        <a:lstStyle/>
        <a:p>
          <a:endParaRPr lang="ru-RU"/>
        </a:p>
      </dgm:t>
    </dgm:pt>
    <dgm:pt modelId="{90A4725B-D1B3-4DC8-B2CC-8C930AAE1E4E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конкурсы</a:t>
          </a:r>
        </a:p>
      </dgm:t>
    </dgm:pt>
    <dgm:pt modelId="{8099157F-CE14-4942-83DE-108492CD7419}" type="parTrans" cxnId="{2B4C7E9E-05D2-4201-86E5-7749E0786AA9}">
      <dgm:prSet/>
      <dgm:spPr/>
      <dgm:t>
        <a:bodyPr/>
        <a:lstStyle/>
        <a:p>
          <a:endParaRPr lang="ru-RU"/>
        </a:p>
      </dgm:t>
    </dgm:pt>
    <dgm:pt modelId="{2539D1A6-1132-43B5-A93E-A519AA2B29C7}" type="sibTrans" cxnId="{2B4C7E9E-05D2-4201-86E5-7749E0786AA9}">
      <dgm:prSet/>
      <dgm:spPr/>
      <dgm:t>
        <a:bodyPr/>
        <a:lstStyle/>
        <a:p>
          <a:endParaRPr lang="ru-RU"/>
        </a:p>
      </dgm:t>
    </dgm:pt>
    <dgm:pt modelId="{157B1FA3-17E2-44CF-9ACC-14B3A699BAF2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праздники и досуги с экономическим содержанием</a:t>
          </a:r>
        </a:p>
      </dgm:t>
    </dgm:pt>
    <dgm:pt modelId="{1C742618-32E9-4B8A-9230-5956D9E323B5}" type="parTrans" cxnId="{B810BFB6-BCC2-47B6-B0B9-5054F2C86FE3}">
      <dgm:prSet/>
      <dgm:spPr/>
      <dgm:t>
        <a:bodyPr/>
        <a:lstStyle/>
        <a:p>
          <a:endParaRPr lang="ru-RU"/>
        </a:p>
      </dgm:t>
    </dgm:pt>
    <dgm:pt modelId="{79E391A8-ED86-4965-A6AC-7C90A340ED38}" type="sibTrans" cxnId="{B810BFB6-BCC2-47B6-B0B9-5054F2C86FE3}">
      <dgm:prSet/>
      <dgm:spPr/>
      <dgm:t>
        <a:bodyPr/>
        <a:lstStyle/>
        <a:p>
          <a:endParaRPr lang="ru-RU"/>
        </a:p>
      </dgm:t>
    </dgm:pt>
    <dgm:pt modelId="{7253598C-4449-4E83-98B4-7B29BA8F71B3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театрализованные интерактивные мини-постановки</a:t>
          </a:r>
        </a:p>
      </dgm:t>
    </dgm:pt>
    <dgm:pt modelId="{81AABF87-9953-4E91-9688-C0F2913EB445}" type="parTrans" cxnId="{39E070C5-71C0-431A-876D-CCD7F1ADB0BD}">
      <dgm:prSet/>
      <dgm:spPr/>
      <dgm:t>
        <a:bodyPr/>
        <a:lstStyle/>
        <a:p>
          <a:endParaRPr lang="ru-RU"/>
        </a:p>
      </dgm:t>
    </dgm:pt>
    <dgm:pt modelId="{C414F5ED-E523-4E05-86EE-700F44DBABED}" type="sibTrans" cxnId="{39E070C5-71C0-431A-876D-CCD7F1ADB0BD}">
      <dgm:prSet/>
      <dgm:spPr/>
      <dgm:t>
        <a:bodyPr/>
        <a:lstStyle/>
        <a:p>
          <a:endParaRPr lang="ru-RU"/>
        </a:p>
      </dgm:t>
    </dgm:pt>
    <dgm:pt modelId="{F477D162-F838-4DED-9B02-747A4EBAC88C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коллекционирование</a:t>
          </a:r>
        </a:p>
      </dgm:t>
    </dgm:pt>
    <dgm:pt modelId="{30F13FBC-FCF1-4218-B630-97E9263AB001}" type="parTrans" cxnId="{2A45A975-98F9-4404-B8D8-DCFAC3719D51}">
      <dgm:prSet/>
      <dgm:spPr/>
      <dgm:t>
        <a:bodyPr/>
        <a:lstStyle/>
        <a:p>
          <a:endParaRPr lang="ru-RU"/>
        </a:p>
      </dgm:t>
    </dgm:pt>
    <dgm:pt modelId="{097AA59B-EF34-463B-A12F-B9665DEF6764}" type="sibTrans" cxnId="{2A45A975-98F9-4404-B8D8-DCFAC3719D51}">
      <dgm:prSet/>
      <dgm:spPr/>
      <dgm:t>
        <a:bodyPr/>
        <a:lstStyle/>
        <a:p>
          <a:endParaRPr lang="ru-RU"/>
        </a:p>
      </dgm:t>
    </dgm:pt>
    <dgm:pt modelId="{BEFDEDB3-8C39-4132-AA6D-1DE119D9CD90}" type="pres">
      <dgm:prSet presAssocID="{FD0CD5D0-7E5D-428C-8311-C4FC2D849C0F}" presName="compositeShape" presStyleCnt="0">
        <dgm:presLayoutVars>
          <dgm:chMax val="7"/>
          <dgm:dir/>
          <dgm:resizeHandles val="exact"/>
        </dgm:presLayoutVars>
      </dgm:prSet>
      <dgm:spPr/>
    </dgm:pt>
    <dgm:pt modelId="{06354CD2-22FD-4730-8535-0C44AE236528}" type="pres">
      <dgm:prSet presAssocID="{EB4FAA6B-1274-44D4-A323-481712823DB5}" presName="circ1" presStyleLbl="vennNode1" presStyleIdx="0" presStyleCnt="6"/>
      <dgm:spPr/>
    </dgm:pt>
    <dgm:pt modelId="{CA901DC2-2CF2-4D37-A05B-528F87275402}" type="pres">
      <dgm:prSet presAssocID="{EB4FAA6B-1274-44D4-A323-481712823DB5}" presName="circ1Tx" presStyleLbl="revTx" presStyleIdx="0" presStyleCnt="0" custLinFactNeighborX="-954" custLinFactNeighborY="23431">
        <dgm:presLayoutVars>
          <dgm:chMax val="0"/>
          <dgm:chPref val="0"/>
          <dgm:bulletEnabled val="1"/>
        </dgm:presLayoutVars>
      </dgm:prSet>
      <dgm:spPr/>
    </dgm:pt>
    <dgm:pt modelId="{3BF31D11-64FE-437B-BD33-42B9E3529509}" type="pres">
      <dgm:prSet presAssocID="{CC56E297-0CF8-4B44-84A6-A384E1052EA9}" presName="circ2" presStyleLbl="vennNode1" presStyleIdx="1" presStyleCnt="6"/>
      <dgm:spPr/>
    </dgm:pt>
    <dgm:pt modelId="{337F5A45-77D5-4CB7-A40F-0A1A48DA23AD}" type="pres">
      <dgm:prSet presAssocID="{CC56E297-0CF8-4B44-84A6-A384E1052EA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17131A3-A0FD-41A7-8B90-58AA561CE7D9}" type="pres">
      <dgm:prSet presAssocID="{90A4725B-D1B3-4DC8-B2CC-8C930AAE1E4E}" presName="circ3" presStyleLbl="vennNode1" presStyleIdx="2" presStyleCnt="6"/>
      <dgm:spPr/>
    </dgm:pt>
    <dgm:pt modelId="{20C67878-19BF-40EF-9599-16AA8A6E386D}" type="pres">
      <dgm:prSet presAssocID="{90A4725B-D1B3-4DC8-B2CC-8C930AAE1E4E}" presName="circ3Tx" presStyleLbl="revTx" presStyleIdx="0" presStyleCnt="0" custLinFactNeighborX="15102" custLinFactNeighborY="-11449">
        <dgm:presLayoutVars>
          <dgm:chMax val="0"/>
          <dgm:chPref val="0"/>
          <dgm:bulletEnabled val="1"/>
        </dgm:presLayoutVars>
      </dgm:prSet>
      <dgm:spPr/>
    </dgm:pt>
    <dgm:pt modelId="{37283E0B-2703-4741-9599-3614C7DBE048}" type="pres">
      <dgm:prSet presAssocID="{157B1FA3-17E2-44CF-9ACC-14B3A699BAF2}" presName="circ4" presStyleLbl="vennNode1" presStyleIdx="3" presStyleCnt="6"/>
      <dgm:spPr/>
    </dgm:pt>
    <dgm:pt modelId="{5216E390-803C-4F9F-892C-E13928633F86}" type="pres">
      <dgm:prSet presAssocID="{157B1FA3-17E2-44CF-9ACC-14B3A699BAF2}" presName="circ4Tx" presStyleLbl="revTx" presStyleIdx="0" presStyleCnt="0" custScaleX="204085">
        <dgm:presLayoutVars>
          <dgm:chMax val="0"/>
          <dgm:chPref val="0"/>
          <dgm:bulletEnabled val="1"/>
        </dgm:presLayoutVars>
      </dgm:prSet>
      <dgm:spPr/>
    </dgm:pt>
    <dgm:pt modelId="{DFA312BB-7CE8-4C0D-AEF0-4109978CDBEB}" type="pres">
      <dgm:prSet presAssocID="{7253598C-4449-4E83-98B4-7B29BA8F71B3}" presName="circ5" presStyleLbl="vennNode1" presStyleIdx="4" presStyleCnt="6"/>
      <dgm:spPr/>
    </dgm:pt>
    <dgm:pt modelId="{2A7A0586-BBE5-4520-9B87-B4CF171294A5}" type="pres">
      <dgm:prSet presAssocID="{7253598C-4449-4E83-98B4-7B29BA8F71B3}" presName="circ5Tx" presStyleLbl="revTx" presStyleIdx="0" presStyleCnt="0" custScaleX="119929" custLinFactNeighborX="-16612" custLinFactNeighborY="1431">
        <dgm:presLayoutVars>
          <dgm:chMax val="0"/>
          <dgm:chPref val="0"/>
          <dgm:bulletEnabled val="1"/>
        </dgm:presLayoutVars>
      </dgm:prSet>
      <dgm:spPr/>
    </dgm:pt>
    <dgm:pt modelId="{7F00C26C-258D-4FA2-84E7-C6B21B48299C}" type="pres">
      <dgm:prSet presAssocID="{F477D162-F838-4DED-9B02-747A4EBAC88C}" presName="circ6" presStyleLbl="vennNode1" presStyleIdx="5" presStyleCnt="6"/>
      <dgm:spPr/>
    </dgm:pt>
    <dgm:pt modelId="{FE788B88-CD6B-4C0B-863B-93084938A287}" type="pres">
      <dgm:prSet presAssocID="{F477D162-F838-4DED-9B02-747A4EBAC88C}" presName="circ6Tx" presStyleLbl="revTx" presStyleIdx="0" presStyleCnt="0" custScaleX="124446" custLinFactNeighborX="-24163" custLinFactNeighborY="-5009">
        <dgm:presLayoutVars>
          <dgm:chMax val="0"/>
          <dgm:chPref val="0"/>
          <dgm:bulletEnabled val="1"/>
        </dgm:presLayoutVars>
      </dgm:prSet>
      <dgm:spPr/>
    </dgm:pt>
  </dgm:ptLst>
  <dgm:cxnLst>
    <dgm:cxn modelId="{38894000-FE4F-4552-BDE1-5F650998AE4E}" type="presOf" srcId="{F477D162-F838-4DED-9B02-747A4EBAC88C}" destId="{FE788B88-CD6B-4C0B-863B-93084938A287}" srcOrd="0" destOrd="0" presId="urn:microsoft.com/office/officeart/2005/8/layout/venn1"/>
    <dgm:cxn modelId="{64099E34-7722-47E7-9BA1-CB175A0DAED3}" type="presOf" srcId="{7253598C-4449-4E83-98B4-7B29BA8F71B3}" destId="{2A7A0586-BBE5-4520-9B87-B4CF171294A5}" srcOrd="0" destOrd="0" presId="urn:microsoft.com/office/officeart/2005/8/layout/venn1"/>
    <dgm:cxn modelId="{AE75A13B-9496-46A0-BC04-F2C699B4061A}" srcId="{FD0CD5D0-7E5D-428C-8311-C4FC2D849C0F}" destId="{CC56E297-0CF8-4B44-84A6-A384E1052EA9}" srcOrd="1" destOrd="0" parTransId="{30A9B329-EC94-47CD-8100-6A04BEA0E7F4}" sibTransId="{19332562-059F-4065-98EE-ABC06578177D}"/>
    <dgm:cxn modelId="{E5505853-86FB-4C68-9D54-A9296358CF29}" type="presOf" srcId="{FD0CD5D0-7E5D-428C-8311-C4FC2D849C0F}" destId="{BEFDEDB3-8C39-4132-AA6D-1DE119D9CD90}" srcOrd="0" destOrd="0" presId="urn:microsoft.com/office/officeart/2005/8/layout/venn1"/>
    <dgm:cxn modelId="{2AA19254-7793-44CB-95F3-21BF354B4841}" type="presOf" srcId="{CC56E297-0CF8-4B44-84A6-A384E1052EA9}" destId="{337F5A45-77D5-4CB7-A40F-0A1A48DA23AD}" srcOrd="0" destOrd="0" presId="urn:microsoft.com/office/officeart/2005/8/layout/venn1"/>
    <dgm:cxn modelId="{2A45A975-98F9-4404-B8D8-DCFAC3719D51}" srcId="{FD0CD5D0-7E5D-428C-8311-C4FC2D849C0F}" destId="{F477D162-F838-4DED-9B02-747A4EBAC88C}" srcOrd="5" destOrd="0" parTransId="{30F13FBC-FCF1-4218-B630-97E9263AB001}" sibTransId="{097AA59B-EF34-463B-A12F-B9665DEF6764}"/>
    <dgm:cxn modelId="{2B4C7E9E-05D2-4201-86E5-7749E0786AA9}" srcId="{FD0CD5D0-7E5D-428C-8311-C4FC2D849C0F}" destId="{90A4725B-D1B3-4DC8-B2CC-8C930AAE1E4E}" srcOrd="2" destOrd="0" parTransId="{8099157F-CE14-4942-83DE-108492CD7419}" sibTransId="{2539D1A6-1132-43B5-A93E-A519AA2B29C7}"/>
    <dgm:cxn modelId="{745137A6-7A18-44C5-8208-08B85A7D8F35}" type="presOf" srcId="{157B1FA3-17E2-44CF-9ACC-14B3A699BAF2}" destId="{5216E390-803C-4F9F-892C-E13928633F86}" srcOrd="0" destOrd="0" presId="urn:microsoft.com/office/officeart/2005/8/layout/venn1"/>
    <dgm:cxn modelId="{B810BFB6-BCC2-47B6-B0B9-5054F2C86FE3}" srcId="{FD0CD5D0-7E5D-428C-8311-C4FC2D849C0F}" destId="{157B1FA3-17E2-44CF-9ACC-14B3A699BAF2}" srcOrd="3" destOrd="0" parTransId="{1C742618-32E9-4B8A-9230-5956D9E323B5}" sibTransId="{79E391A8-ED86-4965-A6AC-7C90A340ED38}"/>
    <dgm:cxn modelId="{1C7A48BE-CEF9-44C8-A8AF-0FC86ECAA334}" type="presOf" srcId="{90A4725B-D1B3-4DC8-B2CC-8C930AAE1E4E}" destId="{20C67878-19BF-40EF-9599-16AA8A6E386D}" srcOrd="0" destOrd="0" presId="urn:microsoft.com/office/officeart/2005/8/layout/venn1"/>
    <dgm:cxn modelId="{39E070C5-71C0-431A-876D-CCD7F1ADB0BD}" srcId="{FD0CD5D0-7E5D-428C-8311-C4FC2D849C0F}" destId="{7253598C-4449-4E83-98B4-7B29BA8F71B3}" srcOrd="4" destOrd="0" parTransId="{81AABF87-9953-4E91-9688-C0F2913EB445}" sibTransId="{C414F5ED-E523-4E05-86EE-700F44DBABED}"/>
    <dgm:cxn modelId="{282B09D7-CE7F-47B2-A119-79B6845ED68A}" type="presOf" srcId="{EB4FAA6B-1274-44D4-A323-481712823DB5}" destId="{CA901DC2-2CF2-4D37-A05B-528F87275402}" srcOrd="0" destOrd="0" presId="urn:microsoft.com/office/officeart/2005/8/layout/venn1"/>
    <dgm:cxn modelId="{3FBB0EF6-BED8-4882-9753-51CDB89F5A97}" srcId="{FD0CD5D0-7E5D-428C-8311-C4FC2D849C0F}" destId="{EB4FAA6B-1274-44D4-A323-481712823DB5}" srcOrd="0" destOrd="0" parTransId="{44D0DE0D-4E04-4854-B944-C4F9E7E49B9D}" sibTransId="{73FA36DC-BD28-4E80-BFF4-C580A7335F18}"/>
    <dgm:cxn modelId="{D1DF99EB-DBD6-4E63-AB85-3D9D98502DEE}" type="presParOf" srcId="{BEFDEDB3-8C39-4132-AA6D-1DE119D9CD90}" destId="{06354CD2-22FD-4730-8535-0C44AE236528}" srcOrd="0" destOrd="0" presId="urn:microsoft.com/office/officeart/2005/8/layout/venn1"/>
    <dgm:cxn modelId="{94626934-331D-46D5-A78D-0E77259A73D1}" type="presParOf" srcId="{BEFDEDB3-8C39-4132-AA6D-1DE119D9CD90}" destId="{CA901DC2-2CF2-4D37-A05B-528F87275402}" srcOrd="1" destOrd="0" presId="urn:microsoft.com/office/officeart/2005/8/layout/venn1"/>
    <dgm:cxn modelId="{577DE8A1-A55D-4A83-B9C7-6690614AC8D4}" type="presParOf" srcId="{BEFDEDB3-8C39-4132-AA6D-1DE119D9CD90}" destId="{3BF31D11-64FE-437B-BD33-42B9E3529509}" srcOrd="2" destOrd="0" presId="urn:microsoft.com/office/officeart/2005/8/layout/venn1"/>
    <dgm:cxn modelId="{273BACA9-9B6D-4D16-9AA9-B03273924507}" type="presParOf" srcId="{BEFDEDB3-8C39-4132-AA6D-1DE119D9CD90}" destId="{337F5A45-77D5-4CB7-A40F-0A1A48DA23AD}" srcOrd="3" destOrd="0" presId="urn:microsoft.com/office/officeart/2005/8/layout/venn1"/>
    <dgm:cxn modelId="{140A4B54-62E5-449D-A42A-F93DAD197C98}" type="presParOf" srcId="{BEFDEDB3-8C39-4132-AA6D-1DE119D9CD90}" destId="{417131A3-A0FD-41A7-8B90-58AA561CE7D9}" srcOrd="4" destOrd="0" presId="urn:microsoft.com/office/officeart/2005/8/layout/venn1"/>
    <dgm:cxn modelId="{A14B04A8-9E69-4D13-894D-503806C2A2A2}" type="presParOf" srcId="{BEFDEDB3-8C39-4132-AA6D-1DE119D9CD90}" destId="{20C67878-19BF-40EF-9599-16AA8A6E386D}" srcOrd="5" destOrd="0" presId="urn:microsoft.com/office/officeart/2005/8/layout/venn1"/>
    <dgm:cxn modelId="{E27C8F79-D17C-41DD-AEBF-305E4B69B0BB}" type="presParOf" srcId="{BEFDEDB3-8C39-4132-AA6D-1DE119D9CD90}" destId="{37283E0B-2703-4741-9599-3614C7DBE048}" srcOrd="6" destOrd="0" presId="urn:microsoft.com/office/officeart/2005/8/layout/venn1"/>
    <dgm:cxn modelId="{98EBC525-0CA5-4550-B75A-5A7E5E47E913}" type="presParOf" srcId="{BEFDEDB3-8C39-4132-AA6D-1DE119D9CD90}" destId="{5216E390-803C-4F9F-892C-E13928633F86}" srcOrd="7" destOrd="0" presId="urn:microsoft.com/office/officeart/2005/8/layout/venn1"/>
    <dgm:cxn modelId="{D048DF96-75A3-4F76-A40D-90B65AB426B9}" type="presParOf" srcId="{BEFDEDB3-8C39-4132-AA6D-1DE119D9CD90}" destId="{DFA312BB-7CE8-4C0D-AEF0-4109978CDBEB}" srcOrd="8" destOrd="0" presId="urn:microsoft.com/office/officeart/2005/8/layout/venn1"/>
    <dgm:cxn modelId="{7B8B365D-275A-4544-863D-A580A7237C97}" type="presParOf" srcId="{BEFDEDB3-8C39-4132-AA6D-1DE119D9CD90}" destId="{2A7A0586-BBE5-4520-9B87-B4CF171294A5}" srcOrd="9" destOrd="0" presId="urn:microsoft.com/office/officeart/2005/8/layout/venn1"/>
    <dgm:cxn modelId="{DE59C15B-2B92-4D15-80E7-2EEC3A5BFCB1}" type="presParOf" srcId="{BEFDEDB3-8C39-4132-AA6D-1DE119D9CD90}" destId="{7F00C26C-258D-4FA2-84E7-C6B21B48299C}" srcOrd="10" destOrd="0" presId="urn:microsoft.com/office/officeart/2005/8/layout/venn1"/>
    <dgm:cxn modelId="{55EAD57D-4BDD-4040-953D-3D3580425947}" type="presParOf" srcId="{BEFDEDB3-8C39-4132-AA6D-1DE119D9CD90}" destId="{FE788B88-CD6B-4C0B-863B-93084938A287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8D4015D-76EE-477C-BDAC-5B3FEFAB5C63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F12B2249-9673-4910-920E-9F04AC7D11BF}">
      <dgm:prSet/>
      <dgm:spPr/>
      <dgm:t>
        <a:bodyPr/>
        <a:lstStyle/>
        <a:p>
          <a:r>
            <a:rPr lang="ru-RU" dirty="0"/>
            <a:t>Технология «Путешествие по карте-панно «Река времени»</a:t>
          </a:r>
        </a:p>
      </dgm:t>
    </dgm:pt>
    <dgm:pt modelId="{C5A00D2A-51FE-45C7-8D33-2C29F6945382}" type="parTrans" cxnId="{CA3552C4-93BD-468E-BB84-402BFF94CD93}">
      <dgm:prSet/>
      <dgm:spPr/>
      <dgm:t>
        <a:bodyPr/>
        <a:lstStyle/>
        <a:p>
          <a:endParaRPr lang="ru-RU"/>
        </a:p>
      </dgm:t>
    </dgm:pt>
    <dgm:pt modelId="{201AE703-1410-440A-BA6F-EC0AE8024DFA}" type="sibTrans" cxnId="{CA3552C4-93BD-468E-BB84-402BFF94CD93}">
      <dgm:prSet/>
      <dgm:spPr/>
      <dgm:t>
        <a:bodyPr/>
        <a:lstStyle/>
        <a:p>
          <a:endParaRPr lang="ru-RU"/>
        </a:p>
      </dgm:t>
    </dgm:pt>
    <dgm:pt modelId="{5ED56675-EF00-4DEC-A98E-812F25B95580}">
      <dgm:prSet/>
      <dgm:spPr/>
      <dgm:t>
        <a:bodyPr/>
        <a:lstStyle/>
        <a:p>
          <a:r>
            <a:rPr lang="ru-RU" i="0" dirty="0"/>
            <a:t>Технология «Клубный час»</a:t>
          </a:r>
          <a:endParaRPr lang="ru-RU" dirty="0"/>
        </a:p>
      </dgm:t>
    </dgm:pt>
    <dgm:pt modelId="{1E928B9A-6279-442F-9A5F-D73AE8BC2854}" type="parTrans" cxnId="{5F13D40B-9AFB-4D64-947C-DD939C583235}">
      <dgm:prSet/>
      <dgm:spPr/>
      <dgm:t>
        <a:bodyPr/>
        <a:lstStyle/>
        <a:p>
          <a:endParaRPr lang="ru-RU"/>
        </a:p>
      </dgm:t>
    </dgm:pt>
    <dgm:pt modelId="{9708D953-CDC1-418A-A5C0-321A958F1192}" type="sibTrans" cxnId="{5F13D40B-9AFB-4D64-947C-DD939C583235}">
      <dgm:prSet/>
      <dgm:spPr/>
      <dgm:t>
        <a:bodyPr/>
        <a:lstStyle/>
        <a:p>
          <a:endParaRPr lang="ru-RU"/>
        </a:p>
      </dgm:t>
    </dgm:pt>
    <dgm:pt modelId="{B0481064-07F6-4790-B73A-A274EA99DC52}">
      <dgm:prSet/>
      <dgm:spPr/>
      <dgm:t>
        <a:bodyPr/>
        <a:lstStyle/>
        <a:p>
          <a:r>
            <a:rPr lang="ru-RU" i="0" dirty="0"/>
            <a:t>Технология  «Мы вместе»</a:t>
          </a:r>
          <a:endParaRPr lang="ru-RU" dirty="0"/>
        </a:p>
      </dgm:t>
    </dgm:pt>
    <dgm:pt modelId="{7B047294-BD62-42C3-8B40-94A7F4B7A07C}" type="parTrans" cxnId="{8D13FA71-6E2C-4782-8298-F97B2B36E0DA}">
      <dgm:prSet/>
      <dgm:spPr/>
      <dgm:t>
        <a:bodyPr/>
        <a:lstStyle/>
        <a:p>
          <a:endParaRPr lang="ru-RU"/>
        </a:p>
      </dgm:t>
    </dgm:pt>
    <dgm:pt modelId="{C4DCE44D-F8AB-427E-AA08-EC8E22B8B2A4}" type="sibTrans" cxnId="{8D13FA71-6E2C-4782-8298-F97B2B36E0DA}">
      <dgm:prSet/>
      <dgm:spPr/>
      <dgm:t>
        <a:bodyPr/>
        <a:lstStyle/>
        <a:p>
          <a:endParaRPr lang="ru-RU"/>
        </a:p>
      </dgm:t>
    </dgm:pt>
    <dgm:pt modelId="{E326DEC9-0CA2-4DCF-AA39-CE087EE2A3BD}">
      <dgm:prSet/>
      <dgm:spPr/>
      <dgm:t>
        <a:bodyPr/>
        <a:lstStyle/>
        <a:p>
          <a:r>
            <a:rPr lang="ru-RU" dirty="0"/>
            <a:t>Игровые технологии</a:t>
          </a:r>
        </a:p>
      </dgm:t>
    </dgm:pt>
    <dgm:pt modelId="{4B833BF4-B8E2-4377-87E1-47E4A30B7178}" type="parTrans" cxnId="{D1EE36C5-A636-4EA0-B5E7-389D37FC9B85}">
      <dgm:prSet/>
      <dgm:spPr/>
      <dgm:t>
        <a:bodyPr/>
        <a:lstStyle/>
        <a:p>
          <a:endParaRPr lang="ru-RU"/>
        </a:p>
      </dgm:t>
    </dgm:pt>
    <dgm:pt modelId="{28F9335F-6756-4D1B-B9AE-FDAB774323B4}" type="sibTrans" cxnId="{D1EE36C5-A636-4EA0-B5E7-389D37FC9B85}">
      <dgm:prSet/>
      <dgm:spPr/>
      <dgm:t>
        <a:bodyPr/>
        <a:lstStyle/>
        <a:p>
          <a:endParaRPr lang="ru-RU"/>
        </a:p>
      </dgm:t>
    </dgm:pt>
    <dgm:pt modelId="{E595242B-DD5B-4BCC-B662-37EEF190CD9E}">
      <dgm:prSet/>
      <dgm:spPr/>
      <dgm:t>
        <a:bodyPr/>
        <a:lstStyle/>
        <a:p>
          <a:r>
            <a:rPr lang="ru-RU" dirty="0"/>
            <a:t>Технология проектной деятельности</a:t>
          </a:r>
        </a:p>
      </dgm:t>
    </dgm:pt>
    <dgm:pt modelId="{47CE6ED2-3208-43AC-B093-2B8544D8763A}" type="parTrans" cxnId="{91B98F8B-A0B6-4BA9-8CD0-B14315EB6183}">
      <dgm:prSet/>
      <dgm:spPr/>
      <dgm:t>
        <a:bodyPr/>
        <a:lstStyle/>
        <a:p>
          <a:endParaRPr lang="ru-RU"/>
        </a:p>
      </dgm:t>
    </dgm:pt>
    <dgm:pt modelId="{DD67F19D-1197-4B05-A19D-7D7F47456639}" type="sibTrans" cxnId="{91B98F8B-A0B6-4BA9-8CD0-B14315EB6183}">
      <dgm:prSet/>
      <dgm:spPr/>
      <dgm:t>
        <a:bodyPr/>
        <a:lstStyle/>
        <a:p>
          <a:endParaRPr lang="ru-RU"/>
        </a:p>
      </dgm:t>
    </dgm:pt>
    <dgm:pt modelId="{73C2F18F-1652-4EB3-8659-AE8C1C2E79F1}">
      <dgm:prSet/>
      <dgm:spPr/>
      <dgm:t>
        <a:bodyPr/>
        <a:lstStyle/>
        <a:p>
          <a:r>
            <a:rPr lang="ru-RU" dirty="0"/>
            <a:t>Информационно-компьютерные технологии</a:t>
          </a:r>
        </a:p>
      </dgm:t>
    </dgm:pt>
    <dgm:pt modelId="{63FE53F1-D6FA-4533-A6E8-29EC05A07423}" type="parTrans" cxnId="{FEFAA5C8-5364-4E86-8E8A-66EB7DE088E1}">
      <dgm:prSet/>
      <dgm:spPr/>
      <dgm:t>
        <a:bodyPr/>
        <a:lstStyle/>
        <a:p>
          <a:endParaRPr lang="ru-RU"/>
        </a:p>
      </dgm:t>
    </dgm:pt>
    <dgm:pt modelId="{BD455E73-F036-4CB8-B187-430E1D352EA1}" type="sibTrans" cxnId="{FEFAA5C8-5364-4E86-8E8A-66EB7DE088E1}">
      <dgm:prSet/>
      <dgm:spPr/>
      <dgm:t>
        <a:bodyPr/>
        <a:lstStyle/>
        <a:p>
          <a:endParaRPr lang="ru-RU"/>
        </a:p>
      </dgm:t>
    </dgm:pt>
    <dgm:pt modelId="{B0EAFFA7-9338-46A4-A3E0-73A9D7773D29}">
      <dgm:prSet/>
      <dgm:spPr/>
      <dgm:t>
        <a:bodyPr/>
        <a:lstStyle/>
        <a:p>
          <a:r>
            <a:rPr lang="ru-RU" dirty="0"/>
            <a:t>Технология моделирования</a:t>
          </a:r>
        </a:p>
      </dgm:t>
    </dgm:pt>
    <dgm:pt modelId="{8AA58BFE-7462-4B6D-818B-FCE8116F7E0B}" type="parTrans" cxnId="{3F1AD6FC-9297-4B59-AB95-39FC685B6B66}">
      <dgm:prSet/>
      <dgm:spPr/>
      <dgm:t>
        <a:bodyPr/>
        <a:lstStyle/>
        <a:p>
          <a:endParaRPr lang="ru-RU"/>
        </a:p>
      </dgm:t>
    </dgm:pt>
    <dgm:pt modelId="{98B26D20-1890-4EB6-BE2F-1C776D249A2B}" type="sibTrans" cxnId="{3F1AD6FC-9297-4B59-AB95-39FC685B6B66}">
      <dgm:prSet/>
      <dgm:spPr/>
      <dgm:t>
        <a:bodyPr/>
        <a:lstStyle/>
        <a:p>
          <a:endParaRPr lang="ru-RU"/>
        </a:p>
      </dgm:t>
    </dgm:pt>
    <dgm:pt modelId="{748A4387-702E-47FB-93D1-FEF1A17A4C20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Технология опытно-экспериментальной деятельности</a:t>
          </a:r>
        </a:p>
      </dgm:t>
    </dgm:pt>
    <dgm:pt modelId="{5D9F07DD-67C1-495C-AFC8-DD272425E73A}" type="parTrans" cxnId="{A4D6A149-C2D1-4527-A3FE-84777D6A44D9}">
      <dgm:prSet/>
      <dgm:spPr/>
      <dgm:t>
        <a:bodyPr/>
        <a:lstStyle/>
        <a:p>
          <a:endParaRPr lang="ru-RU"/>
        </a:p>
      </dgm:t>
    </dgm:pt>
    <dgm:pt modelId="{6029D6DC-C912-4A08-B026-98FA06D7ECE8}" type="sibTrans" cxnId="{A4D6A149-C2D1-4527-A3FE-84777D6A44D9}">
      <dgm:prSet/>
      <dgm:spPr/>
      <dgm:t>
        <a:bodyPr/>
        <a:lstStyle/>
        <a:p>
          <a:endParaRPr lang="ru-RU"/>
        </a:p>
      </dgm:t>
    </dgm:pt>
    <dgm:pt modelId="{DC9005C0-55B3-4E4E-88BE-7544C67964C8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ТРИЗ-технология</a:t>
          </a:r>
        </a:p>
      </dgm:t>
    </dgm:pt>
    <dgm:pt modelId="{AD45229B-49E2-45E2-8F91-4DE16A5FACB3}" type="parTrans" cxnId="{0BDDD702-96EE-485A-9449-4F6AB7D1FA34}">
      <dgm:prSet/>
      <dgm:spPr/>
      <dgm:t>
        <a:bodyPr/>
        <a:lstStyle/>
        <a:p>
          <a:endParaRPr lang="ru-RU"/>
        </a:p>
      </dgm:t>
    </dgm:pt>
    <dgm:pt modelId="{1D1C0807-AF6D-493C-86B3-1F46D40D1565}" type="sibTrans" cxnId="{0BDDD702-96EE-485A-9449-4F6AB7D1FA34}">
      <dgm:prSet/>
      <dgm:spPr/>
      <dgm:t>
        <a:bodyPr/>
        <a:lstStyle/>
        <a:p>
          <a:endParaRPr lang="ru-RU"/>
        </a:p>
      </dgm:t>
    </dgm:pt>
    <dgm:pt modelId="{772199E1-526E-46B8-BD52-83FBA8EC83F8}">
      <dgm:prSet/>
      <dgm:spPr/>
      <dgm:t>
        <a:bodyPr/>
        <a:lstStyle/>
        <a:p>
          <a:r>
            <a:rPr lang="ru-RU" dirty="0" err="1">
              <a:solidFill>
                <a:schemeClr val="tx1"/>
              </a:solidFill>
            </a:rPr>
            <a:t>Квест</a:t>
          </a:r>
          <a:r>
            <a:rPr lang="ru-RU" dirty="0">
              <a:solidFill>
                <a:schemeClr val="tx1"/>
              </a:solidFill>
            </a:rPr>
            <a:t>-технологии</a:t>
          </a:r>
        </a:p>
      </dgm:t>
    </dgm:pt>
    <dgm:pt modelId="{598B4061-AD92-4CBD-B427-2A569A5DFFF3}" type="parTrans" cxnId="{68E93F71-2997-43A0-BB6A-C93D3AC733FB}">
      <dgm:prSet/>
      <dgm:spPr/>
      <dgm:t>
        <a:bodyPr/>
        <a:lstStyle/>
        <a:p>
          <a:endParaRPr lang="ru-RU"/>
        </a:p>
      </dgm:t>
    </dgm:pt>
    <dgm:pt modelId="{B43FBD25-A209-48FF-A1E0-635833D23088}" type="sibTrans" cxnId="{68E93F71-2997-43A0-BB6A-C93D3AC733FB}">
      <dgm:prSet/>
      <dgm:spPr/>
      <dgm:t>
        <a:bodyPr/>
        <a:lstStyle/>
        <a:p>
          <a:endParaRPr lang="ru-RU"/>
        </a:p>
      </dgm:t>
    </dgm:pt>
    <dgm:pt modelId="{3E383AA0-AEC3-41B9-AE27-7352148FE3F8}">
      <dgm:prSet/>
      <dgm:spPr/>
      <dgm:t>
        <a:bodyPr/>
        <a:lstStyle/>
        <a:p>
          <a:r>
            <a:rPr lang="ru-RU">
              <a:solidFill>
                <a:schemeClr val="tx1"/>
              </a:solidFill>
            </a:rPr>
            <a:t>Технологии развития 4К-компетенций</a:t>
          </a:r>
          <a:endParaRPr lang="ru-RU" dirty="0">
            <a:solidFill>
              <a:schemeClr val="tx1"/>
            </a:solidFill>
          </a:endParaRPr>
        </a:p>
      </dgm:t>
    </dgm:pt>
    <dgm:pt modelId="{744A2618-1686-46B0-9407-A5B465352D2F}" type="parTrans" cxnId="{B32984E7-9DEE-4FDB-9362-3672192A2C57}">
      <dgm:prSet/>
      <dgm:spPr/>
      <dgm:t>
        <a:bodyPr/>
        <a:lstStyle/>
        <a:p>
          <a:endParaRPr lang="ru-RU"/>
        </a:p>
      </dgm:t>
    </dgm:pt>
    <dgm:pt modelId="{0AF5E3F0-7D74-4661-860A-A15965398F99}" type="sibTrans" cxnId="{B32984E7-9DEE-4FDB-9362-3672192A2C57}">
      <dgm:prSet/>
      <dgm:spPr/>
      <dgm:t>
        <a:bodyPr/>
        <a:lstStyle/>
        <a:p>
          <a:endParaRPr lang="ru-RU"/>
        </a:p>
      </dgm:t>
    </dgm:pt>
    <dgm:pt modelId="{C49722CB-F618-40AB-9346-D43DF1C86DF7}">
      <dgm:prSet/>
      <dgm:spPr/>
      <dgm:t>
        <a:bodyPr/>
        <a:lstStyle/>
        <a:p>
          <a:r>
            <a:rPr lang="ru-RU" u="none" dirty="0"/>
            <a:t>Технология «Интеллект-карты Тони </a:t>
          </a:r>
          <a:r>
            <a:rPr lang="ru-RU" u="none" dirty="0" err="1"/>
            <a:t>Бьюзена</a:t>
          </a:r>
          <a:r>
            <a:rPr lang="ru-RU" u="none" dirty="0"/>
            <a:t>». </a:t>
          </a:r>
        </a:p>
      </dgm:t>
    </dgm:pt>
    <dgm:pt modelId="{E1B839E3-CD5D-4B57-80D6-24C2EE2A7D3E}" type="parTrans" cxnId="{79DB7B63-7262-4857-9ED2-940B3BF43C73}">
      <dgm:prSet/>
      <dgm:spPr/>
      <dgm:t>
        <a:bodyPr/>
        <a:lstStyle/>
        <a:p>
          <a:endParaRPr lang="ru-RU"/>
        </a:p>
      </dgm:t>
    </dgm:pt>
    <dgm:pt modelId="{7D01B0D4-BCEE-4752-96D5-5E086905FA81}" type="sibTrans" cxnId="{79DB7B63-7262-4857-9ED2-940B3BF43C73}">
      <dgm:prSet/>
      <dgm:spPr/>
      <dgm:t>
        <a:bodyPr/>
        <a:lstStyle/>
        <a:p>
          <a:endParaRPr lang="ru-RU"/>
        </a:p>
      </dgm:t>
    </dgm:pt>
    <dgm:pt modelId="{12EE8542-95F5-41A3-A04F-DC826627B483}" type="pres">
      <dgm:prSet presAssocID="{28D4015D-76EE-477C-BDAC-5B3FEFAB5C63}" presName="diagram" presStyleCnt="0">
        <dgm:presLayoutVars>
          <dgm:dir/>
          <dgm:resizeHandles val="exact"/>
        </dgm:presLayoutVars>
      </dgm:prSet>
      <dgm:spPr/>
    </dgm:pt>
    <dgm:pt modelId="{FFFBDEF4-759E-4EF6-B8C4-8E5F6D22F6F2}" type="pres">
      <dgm:prSet presAssocID="{E326DEC9-0CA2-4DCF-AA39-CE087EE2A3BD}" presName="node" presStyleLbl="node1" presStyleIdx="0" presStyleCnt="12">
        <dgm:presLayoutVars>
          <dgm:bulletEnabled val="1"/>
        </dgm:presLayoutVars>
      </dgm:prSet>
      <dgm:spPr/>
    </dgm:pt>
    <dgm:pt modelId="{4536FE84-31BC-40B3-8A52-BE5170FFF7F9}" type="pres">
      <dgm:prSet presAssocID="{28F9335F-6756-4D1B-B9AE-FDAB774323B4}" presName="sibTrans" presStyleCnt="0"/>
      <dgm:spPr/>
    </dgm:pt>
    <dgm:pt modelId="{C4090603-3D0F-4B11-8FC9-DD79AA8FCE77}" type="pres">
      <dgm:prSet presAssocID="{E595242B-DD5B-4BCC-B662-37EEF190CD9E}" presName="node" presStyleLbl="node1" presStyleIdx="1" presStyleCnt="12">
        <dgm:presLayoutVars>
          <dgm:bulletEnabled val="1"/>
        </dgm:presLayoutVars>
      </dgm:prSet>
      <dgm:spPr/>
    </dgm:pt>
    <dgm:pt modelId="{3CABB174-735D-4AAF-86E7-958996490B38}" type="pres">
      <dgm:prSet presAssocID="{DD67F19D-1197-4B05-A19D-7D7F47456639}" presName="sibTrans" presStyleCnt="0"/>
      <dgm:spPr/>
    </dgm:pt>
    <dgm:pt modelId="{0EF83E64-1E11-45ED-B0DE-094A3F400FEA}" type="pres">
      <dgm:prSet presAssocID="{73C2F18F-1652-4EB3-8659-AE8C1C2E79F1}" presName="node" presStyleLbl="node1" presStyleIdx="2" presStyleCnt="12">
        <dgm:presLayoutVars>
          <dgm:bulletEnabled val="1"/>
        </dgm:presLayoutVars>
      </dgm:prSet>
      <dgm:spPr/>
    </dgm:pt>
    <dgm:pt modelId="{6CC04F51-0A7D-422D-92DF-9A06FC40EF55}" type="pres">
      <dgm:prSet presAssocID="{BD455E73-F036-4CB8-B187-430E1D352EA1}" presName="sibTrans" presStyleCnt="0"/>
      <dgm:spPr/>
    </dgm:pt>
    <dgm:pt modelId="{A52F782C-1DFD-4BE0-BC44-2C3FBC28268A}" type="pres">
      <dgm:prSet presAssocID="{B0EAFFA7-9338-46A4-A3E0-73A9D7773D29}" presName="node" presStyleLbl="node1" presStyleIdx="3" presStyleCnt="12">
        <dgm:presLayoutVars>
          <dgm:bulletEnabled val="1"/>
        </dgm:presLayoutVars>
      </dgm:prSet>
      <dgm:spPr/>
    </dgm:pt>
    <dgm:pt modelId="{A36D644C-F4A9-4FC0-87E2-FE81108B3666}" type="pres">
      <dgm:prSet presAssocID="{98B26D20-1890-4EB6-BE2F-1C776D249A2B}" presName="sibTrans" presStyleCnt="0"/>
      <dgm:spPr/>
    </dgm:pt>
    <dgm:pt modelId="{CCA1DF44-66AC-4821-ABB2-E0BCF65C5B63}" type="pres">
      <dgm:prSet presAssocID="{748A4387-702E-47FB-93D1-FEF1A17A4C20}" presName="node" presStyleLbl="node1" presStyleIdx="4" presStyleCnt="12">
        <dgm:presLayoutVars>
          <dgm:bulletEnabled val="1"/>
        </dgm:presLayoutVars>
      </dgm:prSet>
      <dgm:spPr/>
    </dgm:pt>
    <dgm:pt modelId="{8449CC88-BC69-4A14-B785-29C0EF438486}" type="pres">
      <dgm:prSet presAssocID="{6029D6DC-C912-4A08-B026-98FA06D7ECE8}" presName="sibTrans" presStyleCnt="0"/>
      <dgm:spPr/>
    </dgm:pt>
    <dgm:pt modelId="{536317C2-98F8-48A0-9353-36487997DBB4}" type="pres">
      <dgm:prSet presAssocID="{DC9005C0-55B3-4E4E-88BE-7544C67964C8}" presName="node" presStyleLbl="node1" presStyleIdx="5" presStyleCnt="12">
        <dgm:presLayoutVars>
          <dgm:bulletEnabled val="1"/>
        </dgm:presLayoutVars>
      </dgm:prSet>
      <dgm:spPr/>
    </dgm:pt>
    <dgm:pt modelId="{C6A13CF0-5D04-4C93-8371-39DBBAE3E64C}" type="pres">
      <dgm:prSet presAssocID="{1D1C0807-AF6D-493C-86B3-1F46D40D1565}" presName="sibTrans" presStyleCnt="0"/>
      <dgm:spPr/>
    </dgm:pt>
    <dgm:pt modelId="{18F87355-D719-47FD-8AF6-40891396A75A}" type="pres">
      <dgm:prSet presAssocID="{772199E1-526E-46B8-BD52-83FBA8EC83F8}" presName="node" presStyleLbl="node1" presStyleIdx="6" presStyleCnt="12">
        <dgm:presLayoutVars>
          <dgm:bulletEnabled val="1"/>
        </dgm:presLayoutVars>
      </dgm:prSet>
      <dgm:spPr/>
    </dgm:pt>
    <dgm:pt modelId="{E92615E6-9239-473D-8296-E5374D1B58F4}" type="pres">
      <dgm:prSet presAssocID="{B43FBD25-A209-48FF-A1E0-635833D23088}" presName="sibTrans" presStyleCnt="0"/>
      <dgm:spPr/>
    </dgm:pt>
    <dgm:pt modelId="{A955C376-E92F-416B-B0A2-B5486CDD063F}" type="pres">
      <dgm:prSet presAssocID="{3E383AA0-AEC3-41B9-AE27-7352148FE3F8}" presName="node" presStyleLbl="node1" presStyleIdx="7" presStyleCnt="12">
        <dgm:presLayoutVars>
          <dgm:bulletEnabled val="1"/>
        </dgm:presLayoutVars>
      </dgm:prSet>
      <dgm:spPr/>
    </dgm:pt>
    <dgm:pt modelId="{8BC48F76-31C4-4C91-9FC8-D328B829C58B}" type="pres">
      <dgm:prSet presAssocID="{0AF5E3F0-7D74-4661-860A-A15965398F99}" presName="sibTrans" presStyleCnt="0"/>
      <dgm:spPr/>
    </dgm:pt>
    <dgm:pt modelId="{4E5B893D-CC94-4431-B9C7-105ED3EE9549}" type="pres">
      <dgm:prSet presAssocID="{F12B2249-9673-4910-920E-9F04AC7D11BF}" presName="node" presStyleLbl="node1" presStyleIdx="8" presStyleCnt="12">
        <dgm:presLayoutVars>
          <dgm:bulletEnabled val="1"/>
        </dgm:presLayoutVars>
      </dgm:prSet>
      <dgm:spPr/>
    </dgm:pt>
    <dgm:pt modelId="{A3658CB5-A9CD-4A32-8311-A29250D3ABEC}" type="pres">
      <dgm:prSet presAssocID="{201AE703-1410-440A-BA6F-EC0AE8024DFA}" presName="sibTrans" presStyleCnt="0"/>
      <dgm:spPr/>
    </dgm:pt>
    <dgm:pt modelId="{83F71429-D573-469D-9C92-A0DB958DB7A8}" type="pres">
      <dgm:prSet presAssocID="{C49722CB-F618-40AB-9346-D43DF1C86DF7}" presName="node" presStyleLbl="node1" presStyleIdx="9" presStyleCnt="12">
        <dgm:presLayoutVars>
          <dgm:bulletEnabled val="1"/>
        </dgm:presLayoutVars>
      </dgm:prSet>
      <dgm:spPr/>
    </dgm:pt>
    <dgm:pt modelId="{554FCA61-38E7-46B7-AA62-A5C303C263C7}" type="pres">
      <dgm:prSet presAssocID="{7D01B0D4-BCEE-4752-96D5-5E086905FA81}" presName="sibTrans" presStyleCnt="0"/>
      <dgm:spPr/>
    </dgm:pt>
    <dgm:pt modelId="{CCDE381B-743F-479A-8667-417ECAA752EB}" type="pres">
      <dgm:prSet presAssocID="{5ED56675-EF00-4DEC-A98E-812F25B95580}" presName="node" presStyleLbl="node1" presStyleIdx="10" presStyleCnt="12">
        <dgm:presLayoutVars>
          <dgm:bulletEnabled val="1"/>
        </dgm:presLayoutVars>
      </dgm:prSet>
      <dgm:spPr/>
    </dgm:pt>
    <dgm:pt modelId="{82536E28-6464-4914-8607-EF26F3A1459E}" type="pres">
      <dgm:prSet presAssocID="{9708D953-CDC1-418A-A5C0-321A958F1192}" presName="sibTrans" presStyleCnt="0"/>
      <dgm:spPr/>
    </dgm:pt>
    <dgm:pt modelId="{CA0ABF1A-7DE6-44C8-B518-201E0AF25E4E}" type="pres">
      <dgm:prSet presAssocID="{B0481064-07F6-4790-B73A-A274EA99DC52}" presName="node" presStyleLbl="node1" presStyleIdx="11" presStyleCnt="12">
        <dgm:presLayoutVars>
          <dgm:bulletEnabled val="1"/>
        </dgm:presLayoutVars>
      </dgm:prSet>
      <dgm:spPr/>
    </dgm:pt>
  </dgm:ptLst>
  <dgm:cxnLst>
    <dgm:cxn modelId="{0BDDD702-96EE-485A-9449-4F6AB7D1FA34}" srcId="{28D4015D-76EE-477C-BDAC-5B3FEFAB5C63}" destId="{DC9005C0-55B3-4E4E-88BE-7544C67964C8}" srcOrd="5" destOrd="0" parTransId="{AD45229B-49E2-45E2-8F91-4DE16A5FACB3}" sibTransId="{1D1C0807-AF6D-493C-86B3-1F46D40D1565}"/>
    <dgm:cxn modelId="{5F13D40B-9AFB-4D64-947C-DD939C583235}" srcId="{28D4015D-76EE-477C-BDAC-5B3FEFAB5C63}" destId="{5ED56675-EF00-4DEC-A98E-812F25B95580}" srcOrd="10" destOrd="0" parTransId="{1E928B9A-6279-442F-9A5F-D73AE8BC2854}" sibTransId="{9708D953-CDC1-418A-A5C0-321A958F1192}"/>
    <dgm:cxn modelId="{33008C25-8C63-4582-A6D2-017A30013BBA}" type="presOf" srcId="{DC9005C0-55B3-4E4E-88BE-7544C67964C8}" destId="{536317C2-98F8-48A0-9353-36487997DBB4}" srcOrd="0" destOrd="0" presId="urn:microsoft.com/office/officeart/2005/8/layout/default"/>
    <dgm:cxn modelId="{3C5EAF2C-B1AB-401F-B363-D4B8AB8D4316}" type="presOf" srcId="{E326DEC9-0CA2-4DCF-AA39-CE087EE2A3BD}" destId="{FFFBDEF4-759E-4EF6-B8C4-8E5F6D22F6F2}" srcOrd="0" destOrd="0" presId="urn:microsoft.com/office/officeart/2005/8/layout/default"/>
    <dgm:cxn modelId="{E140AF36-A80F-4EC5-8594-18B322545D51}" type="presOf" srcId="{E595242B-DD5B-4BCC-B662-37EEF190CD9E}" destId="{C4090603-3D0F-4B11-8FC9-DD79AA8FCE77}" srcOrd="0" destOrd="0" presId="urn:microsoft.com/office/officeart/2005/8/layout/default"/>
    <dgm:cxn modelId="{D15A7740-84D3-40B8-AFCB-A1F608C28BC7}" type="presOf" srcId="{772199E1-526E-46B8-BD52-83FBA8EC83F8}" destId="{18F87355-D719-47FD-8AF6-40891396A75A}" srcOrd="0" destOrd="0" presId="urn:microsoft.com/office/officeart/2005/8/layout/default"/>
    <dgm:cxn modelId="{79DB7B63-7262-4857-9ED2-940B3BF43C73}" srcId="{28D4015D-76EE-477C-BDAC-5B3FEFAB5C63}" destId="{C49722CB-F618-40AB-9346-D43DF1C86DF7}" srcOrd="9" destOrd="0" parTransId="{E1B839E3-CD5D-4B57-80D6-24C2EE2A7D3E}" sibTransId="{7D01B0D4-BCEE-4752-96D5-5E086905FA81}"/>
    <dgm:cxn modelId="{A4D6A149-C2D1-4527-A3FE-84777D6A44D9}" srcId="{28D4015D-76EE-477C-BDAC-5B3FEFAB5C63}" destId="{748A4387-702E-47FB-93D1-FEF1A17A4C20}" srcOrd="4" destOrd="0" parTransId="{5D9F07DD-67C1-495C-AFC8-DD272425E73A}" sibTransId="{6029D6DC-C912-4A08-B026-98FA06D7ECE8}"/>
    <dgm:cxn modelId="{68E93F71-2997-43A0-BB6A-C93D3AC733FB}" srcId="{28D4015D-76EE-477C-BDAC-5B3FEFAB5C63}" destId="{772199E1-526E-46B8-BD52-83FBA8EC83F8}" srcOrd="6" destOrd="0" parTransId="{598B4061-AD92-4CBD-B427-2A569A5DFFF3}" sibTransId="{B43FBD25-A209-48FF-A1E0-635833D23088}"/>
    <dgm:cxn modelId="{D481E671-33A3-4953-AA97-97A9B0D6D961}" type="presOf" srcId="{748A4387-702E-47FB-93D1-FEF1A17A4C20}" destId="{CCA1DF44-66AC-4821-ABB2-E0BCF65C5B63}" srcOrd="0" destOrd="0" presId="urn:microsoft.com/office/officeart/2005/8/layout/default"/>
    <dgm:cxn modelId="{8D13FA71-6E2C-4782-8298-F97B2B36E0DA}" srcId="{28D4015D-76EE-477C-BDAC-5B3FEFAB5C63}" destId="{B0481064-07F6-4790-B73A-A274EA99DC52}" srcOrd="11" destOrd="0" parTransId="{7B047294-BD62-42C3-8B40-94A7F4B7A07C}" sibTransId="{C4DCE44D-F8AB-427E-AA08-EC8E22B8B2A4}"/>
    <dgm:cxn modelId="{931B077B-3642-4E2B-A897-93FBF05F60B5}" type="presOf" srcId="{F12B2249-9673-4910-920E-9F04AC7D11BF}" destId="{4E5B893D-CC94-4431-B9C7-105ED3EE9549}" srcOrd="0" destOrd="0" presId="urn:microsoft.com/office/officeart/2005/8/layout/default"/>
    <dgm:cxn modelId="{91B98F8B-A0B6-4BA9-8CD0-B14315EB6183}" srcId="{28D4015D-76EE-477C-BDAC-5B3FEFAB5C63}" destId="{E595242B-DD5B-4BCC-B662-37EEF190CD9E}" srcOrd="1" destOrd="0" parTransId="{47CE6ED2-3208-43AC-B093-2B8544D8763A}" sibTransId="{DD67F19D-1197-4B05-A19D-7D7F47456639}"/>
    <dgm:cxn modelId="{488C0491-FFEF-47C8-A8D5-3C2D4E62FC99}" type="presOf" srcId="{C49722CB-F618-40AB-9346-D43DF1C86DF7}" destId="{83F71429-D573-469D-9C92-A0DB958DB7A8}" srcOrd="0" destOrd="0" presId="urn:microsoft.com/office/officeart/2005/8/layout/default"/>
    <dgm:cxn modelId="{8F880392-E83F-4184-B5B0-9A20D0ACB2CA}" type="presOf" srcId="{B0EAFFA7-9338-46A4-A3E0-73A9D7773D29}" destId="{A52F782C-1DFD-4BE0-BC44-2C3FBC28268A}" srcOrd="0" destOrd="0" presId="urn:microsoft.com/office/officeart/2005/8/layout/default"/>
    <dgm:cxn modelId="{14DF2C96-5669-4643-BEFB-6DD2522E6DFC}" type="presOf" srcId="{5ED56675-EF00-4DEC-A98E-812F25B95580}" destId="{CCDE381B-743F-479A-8667-417ECAA752EB}" srcOrd="0" destOrd="0" presId="urn:microsoft.com/office/officeart/2005/8/layout/default"/>
    <dgm:cxn modelId="{E6E50DA5-E240-4905-9CCF-EAD6C110F1E8}" type="presOf" srcId="{28D4015D-76EE-477C-BDAC-5B3FEFAB5C63}" destId="{12EE8542-95F5-41A3-A04F-DC826627B483}" srcOrd="0" destOrd="0" presId="urn:microsoft.com/office/officeart/2005/8/layout/default"/>
    <dgm:cxn modelId="{771AE8B3-C7D4-49C4-B1AF-289B24C4B29A}" type="presOf" srcId="{B0481064-07F6-4790-B73A-A274EA99DC52}" destId="{CA0ABF1A-7DE6-44C8-B518-201E0AF25E4E}" srcOrd="0" destOrd="0" presId="urn:microsoft.com/office/officeart/2005/8/layout/default"/>
    <dgm:cxn modelId="{CA3552C4-93BD-468E-BB84-402BFF94CD93}" srcId="{28D4015D-76EE-477C-BDAC-5B3FEFAB5C63}" destId="{F12B2249-9673-4910-920E-9F04AC7D11BF}" srcOrd="8" destOrd="0" parTransId="{C5A00D2A-51FE-45C7-8D33-2C29F6945382}" sibTransId="{201AE703-1410-440A-BA6F-EC0AE8024DFA}"/>
    <dgm:cxn modelId="{D1EE36C5-A636-4EA0-B5E7-389D37FC9B85}" srcId="{28D4015D-76EE-477C-BDAC-5B3FEFAB5C63}" destId="{E326DEC9-0CA2-4DCF-AA39-CE087EE2A3BD}" srcOrd="0" destOrd="0" parTransId="{4B833BF4-B8E2-4377-87E1-47E4A30B7178}" sibTransId="{28F9335F-6756-4D1B-B9AE-FDAB774323B4}"/>
    <dgm:cxn modelId="{FEFAA5C8-5364-4E86-8E8A-66EB7DE088E1}" srcId="{28D4015D-76EE-477C-BDAC-5B3FEFAB5C63}" destId="{73C2F18F-1652-4EB3-8659-AE8C1C2E79F1}" srcOrd="2" destOrd="0" parTransId="{63FE53F1-D6FA-4533-A6E8-29EC05A07423}" sibTransId="{BD455E73-F036-4CB8-B187-430E1D352EA1}"/>
    <dgm:cxn modelId="{B32984E7-9DEE-4FDB-9362-3672192A2C57}" srcId="{28D4015D-76EE-477C-BDAC-5B3FEFAB5C63}" destId="{3E383AA0-AEC3-41B9-AE27-7352148FE3F8}" srcOrd="7" destOrd="0" parTransId="{744A2618-1686-46B0-9407-A5B465352D2F}" sibTransId="{0AF5E3F0-7D74-4661-860A-A15965398F99}"/>
    <dgm:cxn modelId="{2D1D57FC-F574-4D5A-BCA4-7222FF0C7A2E}" type="presOf" srcId="{73C2F18F-1652-4EB3-8659-AE8C1C2E79F1}" destId="{0EF83E64-1E11-45ED-B0DE-094A3F400FEA}" srcOrd="0" destOrd="0" presId="urn:microsoft.com/office/officeart/2005/8/layout/default"/>
    <dgm:cxn modelId="{3F1AD6FC-9297-4B59-AB95-39FC685B6B66}" srcId="{28D4015D-76EE-477C-BDAC-5B3FEFAB5C63}" destId="{B0EAFFA7-9338-46A4-A3E0-73A9D7773D29}" srcOrd="3" destOrd="0" parTransId="{8AA58BFE-7462-4B6D-818B-FCE8116F7E0B}" sibTransId="{98B26D20-1890-4EB6-BE2F-1C776D249A2B}"/>
    <dgm:cxn modelId="{488C7EFD-28B1-43AC-BD00-90415BC25B99}" type="presOf" srcId="{3E383AA0-AEC3-41B9-AE27-7352148FE3F8}" destId="{A955C376-E92F-416B-B0A2-B5486CDD063F}" srcOrd="0" destOrd="0" presId="urn:microsoft.com/office/officeart/2005/8/layout/default"/>
    <dgm:cxn modelId="{AFC556BB-A36A-4E21-84DA-994225E630D0}" type="presParOf" srcId="{12EE8542-95F5-41A3-A04F-DC826627B483}" destId="{FFFBDEF4-759E-4EF6-B8C4-8E5F6D22F6F2}" srcOrd="0" destOrd="0" presId="urn:microsoft.com/office/officeart/2005/8/layout/default"/>
    <dgm:cxn modelId="{93FDAEC8-D641-40E9-9C45-386120C87CA9}" type="presParOf" srcId="{12EE8542-95F5-41A3-A04F-DC826627B483}" destId="{4536FE84-31BC-40B3-8A52-BE5170FFF7F9}" srcOrd="1" destOrd="0" presId="urn:microsoft.com/office/officeart/2005/8/layout/default"/>
    <dgm:cxn modelId="{0F07E2D6-C54F-4E34-9B2A-0F3D49C970DC}" type="presParOf" srcId="{12EE8542-95F5-41A3-A04F-DC826627B483}" destId="{C4090603-3D0F-4B11-8FC9-DD79AA8FCE77}" srcOrd="2" destOrd="0" presId="urn:microsoft.com/office/officeart/2005/8/layout/default"/>
    <dgm:cxn modelId="{6049BDCB-6E60-4AED-9AA3-BD1F3AF951F1}" type="presParOf" srcId="{12EE8542-95F5-41A3-A04F-DC826627B483}" destId="{3CABB174-735D-4AAF-86E7-958996490B38}" srcOrd="3" destOrd="0" presId="urn:microsoft.com/office/officeart/2005/8/layout/default"/>
    <dgm:cxn modelId="{450EE621-A5F6-4F56-B26D-B9FC1875DF3B}" type="presParOf" srcId="{12EE8542-95F5-41A3-A04F-DC826627B483}" destId="{0EF83E64-1E11-45ED-B0DE-094A3F400FEA}" srcOrd="4" destOrd="0" presId="urn:microsoft.com/office/officeart/2005/8/layout/default"/>
    <dgm:cxn modelId="{342ABF51-039D-4EF1-B38B-A03B980F4B35}" type="presParOf" srcId="{12EE8542-95F5-41A3-A04F-DC826627B483}" destId="{6CC04F51-0A7D-422D-92DF-9A06FC40EF55}" srcOrd="5" destOrd="0" presId="urn:microsoft.com/office/officeart/2005/8/layout/default"/>
    <dgm:cxn modelId="{8CEC303A-2A9C-4731-AEC1-8DE9DFCC4ED6}" type="presParOf" srcId="{12EE8542-95F5-41A3-A04F-DC826627B483}" destId="{A52F782C-1DFD-4BE0-BC44-2C3FBC28268A}" srcOrd="6" destOrd="0" presId="urn:microsoft.com/office/officeart/2005/8/layout/default"/>
    <dgm:cxn modelId="{5436723B-41C7-4E21-BB68-3ABC7729C8FD}" type="presParOf" srcId="{12EE8542-95F5-41A3-A04F-DC826627B483}" destId="{A36D644C-F4A9-4FC0-87E2-FE81108B3666}" srcOrd="7" destOrd="0" presId="urn:microsoft.com/office/officeart/2005/8/layout/default"/>
    <dgm:cxn modelId="{A4ACE7FC-E64C-4787-A37E-C7AE02FAC2AF}" type="presParOf" srcId="{12EE8542-95F5-41A3-A04F-DC826627B483}" destId="{CCA1DF44-66AC-4821-ABB2-E0BCF65C5B63}" srcOrd="8" destOrd="0" presId="urn:microsoft.com/office/officeart/2005/8/layout/default"/>
    <dgm:cxn modelId="{EF67585C-A1DD-483F-9676-149C1CF06982}" type="presParOf" srcId="{12EE8542-95F5-41A3-A04F-DC826627B483}" destId="{8449CC88-BC69-4A14-B785-29C0EF438486}" srcOrd="9" destOrd="0" presId="urn:microsoft.com/office/officeart/2005/8/layout/default"/>
    <dgm:cxn modelId="{9DE9F5A7-CA53-462A-A8F3-6F45DB891891}" type="presParOf" srcId="{12EE8542-95F5-41A3-A04F-DC826627B483}" destId="{536317C2-98F8-48A0-9353-36487997DBB4}" srcOrd="10" destOrd="0" presId="urn:microsoft.com/office/officeart/2005/8/layout/default"/>
    <dgm:cxn modelId="{36967C91-1BC7-4F2B-A096-2D0B6D006232}" type="presParOf" srcId="{12EE8542-95F5-41A3-A04F-DC826627B483}" destId="{C6A13CF0-5D04-4C93-8371-39DBBAE3E64C}" srcOrd="11" destOrd="0" presId="urn:microsoft.com/office/officeart/2005/8/layout/default"/>
    <dgm:cxn modelId="{7C1E0111-2386-49F6-8683-FEB1D8F5FE2C}" type="presParOf" srcId="{12EE8542-95F5-41A3-A04F-DC826627B483}" destId="{18F87355-D719-47FD-8AF6-40891396A75A}" srcOrd="12" destOrd="0" presId="urn:microsoft.com/office/officeart/2005/8/layout/default"/>
    <dgm:cxn modelId="{C6AF7DE7-7CE8-4021-9B68-9A089505E514}" type="presParOf" srcId="{12EE8542-95F5-41A3-A04F-DC826627B483}" destId="{E92615E6-9239-473D-8296-E5374D1B58F4}" srcOrd="13" destOrd="0" presId="urn:microsoft.com/office/officeart/2005/8/layout/default"/>
    <dgm:cxn modelId="{4A2C8A5C-37EC-4A3D-824E-231C986A7B97}" type="presParOf" srcId="{12EE8542-95F5-41A3-A04F-DC826627B483}" destId="{A955C376-E92F-416B-B0A2-B5486CDD063F}" srcOrd="14" destOrd="0" presId="urn:microsoft.com/office/officeart/2005/8/layout/default"/>
    <dgm:cxn modelId="{3283F0B4-042F-4658-ACDD-8B1739C9D02C}" type="presParOf" srcId="{12EE8542-95F5-41A3-A04F-DC826627B483}" destId="{8BC48F76-31C4-4C91-9FC8-D328B829C58B}" srcOrd="15" destOrd="0" presId="urn:microsoft.com/office/officeart/2005/8/layout/default"/>
    <dgm:cxn modelId="{FB68234F-380C-4E34-A47A-0122D3C85878}" type="presParOf" srcId="{12EE8542-95F5-41A3-A04F-DC826627B483}" destId="{4E5B893D-CC94-4431-B9C7-105ED3EE9549}" srcOrd="16" destOrd="0" presId="urn:microsoft.com/office/officeart/2005/8/layout/default"/>
    <dgm:cxn modelId="{BDE39AD2-30C7-4E93-B47E-1D89814E3C0F}" type="presParOf" srcId="{12EE8542-95F5-41A3-A04F-DC826627B483}" destId="{A3658CB5-A9CD-4A32-8311-A29250D3ABEC}" srcOrd="17" destOrd="0" presId="urn:microsoft.com/office/officeart/2005/8/layout/default"/>
    <dgm:cxn modelId="{E7D81058-8A0B-47E1-A657-4EEA946FB202}" type="presParOf" srcId="{12EE8542-95F5-41A3-A04F-DC826627B483}" destId="{83F71429-D573-469D-9C92-A0DB958DB7A8}" srcOrd="18" destOrd="0" presId="urn:microsoft.com/office/officeart/2005/8/layout/default"/>
    <dgm:cxn modelId="{3B8E815B-CEA6-4115-A1A7-25948ABC384B}" type="presParOf" srcId="{12EE8542-95F5-41A3-A04F-DC826627B483}" destId="{554FCA61-38E7-46B7-AA62-A5C303C263C7}" srcOrd="19" destOrd="0" presId="urn:microsoft.com/office/officeart/2005/8/layout/default"/>
    <dgm:cxn modelId="{171B2846-9C85-48B9-9B42-EF251C67935A}" type="presParOf" srcId="{12EE8542-95F5-41A3-A04F-DC826627B483}" destId="{CCDE381B-743F-479A-8667-417ECAA752EB}" srcOrd="20" destOrd="0" presId="urn:microsoft.com/office/officeart/2005/8/layout/default"/>
    <dgm:cxn modelId="{399E0C9A-F4D1-4C32-A9B6-4D8724ECB3C3}" type="presParOf" srcId="{12EE8542-95F5-41A3-A04F-DC826627B483}" destId="{82536E28-6464-4914-8607-EF26F3A1459E}" srcOrd="21" destOrd="0" presId="urn:microsoft.com/office/officeart/2005/8/layout/default"/>
    <dgm:cxn modelId="{13A3F529-7908-4931-9F70-07B3C54FEF78}" type="presParOf" srcId="{12EE8542-95F5-41A3-A04F-DC826627B483}" destId="{CA0ABF1A-7DE6-44C8-B518-201E0AF25E4E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4579106-DC9B-4580-9FCF-0C5C4A4C853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C1486D-3346-463E-9F6D-7EF8313744C3}">
      <dgm:prSet/>
      <dgm:spPr/>
      <dgm:t>
        <a:bodyPr/>
        <a:lstStyle/>
        <a:p>
          <a:r>
            <a:rPr lang="ru-RU" dirty="0"/>
            <a:t>просвещение родителей, повышение их правовой, психолого-педагогической компетентности</a:t>
          </a:r>
        </a:p>
      </dgm:t>
    </dgm:pt>
    <dgm:pt modelId="{F45995B9-0905-41CC-B343-9E78B70AE324}" type="parTrans" cxnId="{0B82B4ED-A76B-43ED-AEBF-B0ACCA555C82}">
      <dgm:prSet/>
      <dgm:spPr/>
      <dgm:t>
        <a:bodyPr/>
        <a:lstStyle/>
        <a:p>
          <a:endParaRPr lang="ru-RU"/>
        </a:p>
      </dgm:t>
    </dgm:pt>
    <dgm:pt modelId="{D04E21AB-6994-4807-9E39-C4C3E8D791C2}" type="sibTrans" cxnId="{0B82B4ED-A76B-43ED-AEBF-B0ACCA555C82}">
      <dgm:prSet/>
      <dgm:spPr/>
      <dgm:t>
        <a:bodyPr/>
        <a:lstStyle/>
        <a:p>
          <a:endParaRPr lang="ru-RU"/>
        </a:p>
      </dgm:t>
    </dgm:pt>
    <dgm:pt modelId="{E4F2D1A8-4434-4EAE-AC01-91757BF47415}">
      <dgm:prSet/>
      <dgm:spPr/>
      <dgm:t>
        <a:bodyPr/>
        <a:lstStyle/>
        <a:p>
          <a:r>
            <a:rPr lang="ru-RU" dirty="0"/>
            <a:t>информирование родителей … об образовательных программах </a:t>
          </a:r>
        </a:p>
        <a:p>
          <a:r>
            <a:rPr lang="ru-RU" dirty="0"/>
            <a:t>по ФГ и ЭК</a:t>
          </a:r>
        </a:p>
      </dgm:t>
    </dgm:pt>
    <dgm:pt modelId="{AE3D17E4-02E5-4D77-B13C-66C2C32A0592}" type="parTrans" cxnId="{F6E721D7-A3ED-42BE-8E60-565F25C4D080}">
      <dgm:prSet/>
      <dgm:spPr/>
      <dgm:t>
        <a:bodyPr/>
        <a:lstStyle/>
        <a:p>
          <a:endParaRPr lang="ru-RU"/>
        </a:p>
      </dgm:t>
    </dgm:pt>
    <dgm:pt modelId="{CC289FC5-1E5F-4664-8893-4575C53D6986}" type="sibTrans" cxnId="{F6E721D7-A3ED-42BE-8E60-565F25C4D080}">
      <dgm:prSet/>
      <dgm:spPr/>
      <dgm:t>
        <a:bodyPr/>
        <a:lstStyle/>
        <a:p>
          <a:endParaRPr lang="ru-RU"/>
        </a:p>
      </dgm:t>
    </dgm:pt>
    <dgm:pt modelId="{545F529B-932E-458E-8D76-EEF70232789A}">
      <dgm:prSet/>
      <dgm:spPr/>
      <dgm:t>
        <a:bodyPr/>
        <a:lstStyle/>
        <a:p>
          <a:r>
            <a:rPr lang="ru-RU" dirty="0"/>
            <a:t>Способствование развитию осознанного и ответственного </a:t>
          </a:r>
          <a:r>
            <a:rPr lang="ru-RU" dirty="0" err="1"/>
            <a:t>родительства</a:t>
          </a:r>
          <a:r>
            <a:rPr lang="ru-RU" dirty="0"/>
            <a:t> как  базовой основы благополучия семьи</a:t>
          </a:r>
        </a:p>
      </dgm:t>
    </dgm:pt>
    <dgm:pt modelId="{2F76286D-7439-4C20-9BC9-4CE343F8783E}" type="parTrans" cxnId="{CB1C314E-6225-49F3-8204-0875C70C5D21}">
      <dgm:prSet/>
      <dgm:spPr/>
      <dgm:t>
        <a:bodyPr/>
        <a:lstStyle/>
        <a:p>
          <a:endParaRPr lang="ru-RU"/>
        </a:p>
      </dgm:t>
    </dgm:pt>
    <dgm:pt modelId="{D8CC8F58-8BBB-4083-9948-BA6AA8322F1B}" type="sibTrans" cxnId="{CB1C314E-6225-49F3-8204-0875C70C5D21}">
      <dgm:prSet/>
      <dgm:spPr/>
      <dgm:t>
        <a:bodyPr/>
        <a:lstStyle/>
        <a:p>
          <a:endParaRPr lang="ru-RU"/>
        </a:p>
      </dgm:t>
    </dgm:pt>
    <dgm:pt modelId="{1B52422B-CF7A-47A8-8B68-0A8A83DD4470}">
      <dgm:prSet/>
      <dgm:spPr/>
      <dgm:t>
        <a:bodyPr/>
        <a:lstStyle/>
        <a:p>
          <a:r>
            <a:rPr lang="ru-RU" dirty="0"/>
            <a:t>Построение взаимодействия в форме сотрудничества и установление партнерских взаимоотношений с родителями…для решения образовательных задач.</a:t>
          </a:r>
        </a:p>
      </dgm:t>
    </dgm:pt>
    <dgm:pt modelId="{BEA6EDC6-E13E-4C3B-AEBA-A26BAF3B5DC2}" type="parTrans" cxnId="{C31DA9E7-C7E5-4306-AA31-CFB59C6D62FD}">
      <dgm:prSet/>
      <dgm:spPr/>
      <dgm:t>
        <a:bodyPr/>
        <a:lstStyle/>
        <a:p>
          <a:endParaRPr lang="ru-RU"/>
        </a:p>
      </dgm:t>
    </dgm:pt>
    <dgm:pt modelId="{C3586D2F-8CC3-4CCF-9E53-8F19AAD4B491}" type="sibTrans" cxnId="{C31DA9E7-C7E5-4306-AA31-CFB59C6D62FD}">
      <dgm:prSet/>
      <dgm:spPr/>
      <dgm:t>
        <a:bodyPr/>
        <a:lstStyle/>
        <a:p>
          <a:endParaRPr lang="ru-RU"/>
        </a:p>
      </dgm:t>
    </dgm:pt>
    <dgm:pt modelId="{8F9D76BC-2288-4DE5-AF69-E1258622A0E8}">
      <dgm:prSet/>
      <dgm:spPr/>
      <dgm:t>
        <a:bodyPr/>
        <a:lstStyle/>
        <a:p>
          <a:r>
            <a:rPr lang="ru-RU" dirty="0"/>
            <a:t>вовлечение родителей  в образовательный процесс</a:t>
          </a:r>
        </a:p>
      </dgm:t>
    </dgm:pt>
    <dgm:pt modelId="{8BEFF7B1-BF27-4CB7-B2AD-91CDC2C04E55}" type="parTrans" cxnId="{8859029D-C8C1-4A14-899D-069FB9A401FD}">
      <dgm:prSet/>
      <dgm:spPr/>
      <dgm:t>
        <a:bodyPr/>
        <a:lstStyle/>
        <a:p>
          <a:endParaRPr lang="ru-RU"/>
        </a:p>
      </dgm:t>
    </dgm:pt>
    <dgm:pt modelId="{519319A4-6C74-43D3-B7F5-603D802CD439}" type="sibTrans" cxnId="{8859029D-C8C1-4A14-899D-069FB9A401FD}">
      <dgm:prSet/>
      <dgm:spPr/>
      <dgm:t>
        <a:bodyPr/>
        <a:lstStyle/>
        <a:p>
          <a:endParaRPr lang="ru-RU"/>
        </a:p>
      </dgm:t>
    </dgm:pt>
    <dgm:pt modelId="{10BADD9D-8C1F-4C46-942F-656AFFF394D1}" type="pres">
      <dgm:prSet presAssocID="{54579106-DC9B-4580-9FCF-0C5C4A4C8534}" presName="diagram" presStyleCnt="0">
        <dgm:presLayoutVars>
          <dgm:dir/>
          <dgm:resizeHandles val="exact"/>
        </dgm:presLayoutVars>
      </dgm:prSet>
      <dgm:spPr/>
    </dgm:pt>
    <dgm:pt modelId="{CE7F0786-DE6E-4831-B198-CC38FA6A4A33}" type="pres">
      <dgm:prSet presAssocID="{A5C1486D-3346-463E-9F6D-7EF8313744C3}" presName="node" presStyleLbl="node1" presStyleIdx="0" presStyleCnt="5" custScaleX="136879" custScaleY="96359" custLinFactX="54472" custLinFactNeighborX="100000" custLinFactNeighborY="3637">
        <dgm:presLayoutVars>
          <dgm:bulletEnabled val="1"/>
        </dgm:presLayoutVars>
      </dgm:prSet>
      <dgm:spPr/>
    </dgm:pt>
    <dgm:pt modelId="{71809F8F-9356-43E8-956A-0108ABD151E2}" type="pres">
      <dgm:prSet presAssocID="{D04E21AB-6994-4807-9E39-C4C3E8D791C2}" presName="sibTrans" presStyleCnt="0"/>
      <dgm:spPr/>
    </dgm:pt>
    <dgm:pt modelId="{41679483-AD22-4A9C-9848-2BA3B349F9B3}" type="pres">
      <dgm:prSet presAssocID="{E4F2D1A8-4434-4EAE-AC01-91757BF47415}" presName="node" presStyleLbl="node1" presStyleIdx="1" presStyleCnt="5" custScaleX="138742" custLinFactX="-51238" custLinFactNeighborX="-100000" custLinFactNeighborY="2730">
        <dgm:presLayoutVars>
          <dgm:bulletEnabled val="1"/>
        </dgm:presLayoutVars>
      </dgm:prSet>
      <dgm:spPr/>
    </dgm:pt>
    <dgm:pt modelId="{D3A0770A-2FE3-4C01-8E99-72DD8714437C}" type="pres">
      <dgm:prSet presAssocID="{CC289FC5-1E5F-4664-8893-4575C53D6986}" presName="sibTrans" presStyleCnt="0"/>
      <dgm:spPr/>
    </dgm:pt>
    <dgm:pt modelId="{9D53F430-844B-44BE-895E-62103710B90E}" type="pres">
      <dgm:prSet presAssocID="{545F529B-932E-458E-8D76-EEF70232789A}" presName="node" presStyleLbl="node1" presStyleIdx="2" presStyleCnt="5" custScaleX="126541" custScaleY="94270" custLinFactNeighborX="16292" custLinFactNeighborY="4643">
        <dgm:presLayoutVars>
          <dgm:bulletEnabled val="1"/>
        </dgm:presLayoutVars>
      </dgm:prSet>
      <dgm:spPr/>
    </dgm:pt>
    <dgm:pt modelId="{7CFE773B-EF4D-4105-9B84-F56B8CC8CE05}" type="pres">
      <dgm:prSet presAssocID="{D8CC8F58-8BBB-4083-9948-BA6AA8322F1B}" presName="sibTrans" presStyleCnt="0"/>
      <dgm:spPr/>
    </dgm:pt>
    <dgm:pt modelId="{31809703-C677-47F8-8FDF-50E7DAF93B3B}" type="pres">
      <dgm:prSet presAssocID="{1B52422B-CF7A-47A8-8B68-0A8A83DD4470}" presName="node" presStyleLbl="node1" presStyleIdx="3" presStyleCnt="5" custScaleX="140456" custLinFactNeighborX="-9126" custLinFactNeighborY="-908">
        <dgm:presLayoutVars>
          <dgm:bulletEnabled val="1"/>
        </dgm:presLayoutVars>
      </dgm:prSet>
      <dgm:spPr/>
    </dgm:pt>
    <dgm:pt modelId="{086E04D4-38A8-4B80-99DD-A40F1DE223EC}" type="pres">
      <dgm:prSet presAssocID="{C3586D2F-8CC3-4CCF-9E53-8F19AAD4B491}" presName="sibTrans" presStyleCnt="0"/>
      <dgm:spPr/>
    </dgm:pt>
    <dgm:pt modelId="{8EF67DDE-F0D8-4B9B-AF9E-31225072BE37}" type="pres">
      <dgm:prSet presAssocID="{8F9D76BC-2288-4DE5-AF69-E1258622A0E8}" presName="node" presStyleLbl="node1" presStyleIdx="4" presStyleCnt="5" custScaleX="128883" custLinFactNeighborX="7597" custLinFactNeighborY="5">
        <dgm:presLayoutVars>
          <dgm:bulletEnabled val="1"/>
        </dgm:presLayoutVars>
      </dgm:prSet>
      <dgm:spPr/>
    </dgm:pt>
  </dgm:ptLst>
  <dgm:cxnLst>
    <dgm:cxn modelId="{3ED7C831-EFD1-43D6-8360-D7656BFB5D93}" type="presOf" srcId="{8F9D76BC-2288-4DE5-AF69-E1258622A0E8}" destId="{8EF67DDE-F0D8-4B9B-AF9E-31225072BE37}" srcOrd="0" destOrd="0" presId="urn:microsoft.com/office/officeart/2005/8/layout/default"/>
    <dgm:cxn modelId="{3BC95D63-F0EF-42B8-8158-DAE6ADD4DA0B}" type="presOf" srcId="{54579106-DC9B-4580-9FCF-0C5C4A4C8534}" destId="{10BADD9D-8C1F-4C46-942F-656AFFF394D1}" srcOrd="0" destOrd="0" presId="urn:microsoft.com/office/officeart/2005/8/layout/default"/>
    <dgm:cxn modelId="{53B4416A-E1CB-401B-B280-84225E1DD132}" type="presOf" srcId="{A5C1486D-3346-463E-9F6D-7EF8313744C3}" destId="{CE7F0786-DE6E-4831-B198-CC38FA6A4A33}" srcOrd="0" destOrd="0" presId="urn:microsoft.com/office/officeart/2005/8/layout/default"/>
    <dgm:cxn modelId="{732DE54C-8814-41C7-BB77-080F21C155FC}" type="presOf" srcId="{1B52422B-CF7A-47A8-8B68-0A8A83DD4470}" destId="{31809703-C677-47F8-8FDF-50E7DAF93B3B}" srcOrd="0" destOrd="0" presId="urn:microsoft.com/office/officeart/2005/8/layout/default"/>
    <dgm:cxn modelId="{CB1C314E-6225-49F3-8204-0875C70C5D21}" srcId="{54579106-DC9B-4580-9FCF-0C5C4A4C8534}" destId="{545F529B-932E-458E-8D76-EEF70232789A}" srcOrd="2" destOrd="0" parTransId="{2F76286D-7439-4C20-9BC9-4CE343F8783E}" sibTransId="{D8CC8F58-8BBB-4083-9948-BA6AA8322F1B}"/>
    <dgm:cxn modelId="{3529E29B-DE4D-423E-9B08-419259551D1F}" type="presOf" srcId="{545F529B-932E-458E-8D76-EEF70232789A}" destId="{9D53F430-844B-44BE-895E-62103710B90E}" srcOrd="0" destOrd="0" presId="urn:microsoft.com/office/officeart/2005/8/layout/default"/>
    <dgm:cxn modelId="{8859029D-C8C1-4A14-899D-069FB9A401FD}" srcId="{54579106-DC9B-4580-9FCF-0C5C4A4C8534}" destId="{8F9D76BC-2288-4DE5-AF69-E1258622A0E8}" srcOrd="4" destOrd="0" parTransId="{8BEFF7B1-BF27-4CB7-B2AD-91CDC2C04E55}" sibTransId="{519319A4-6C74-43D3-B7F5-603D802CD439}"/>
    <dgm:cxn modelId="{F6E721D7-A3ED-42BE-8E60-565F25C4D080}" srcId="{54579106-DC9B-4580-9FCF-0C5C4A4C8534}" destId="{E4F2D1A8-4434-4EAE-AC01-91757BF47415}" srcOrd="1" destOrd="0" parTransId="{AE3D17E4-02E5-4D77-B13C-66C2C32A0592}" sibTransId="{CC289FC5-1E5F-4664-8893-4575C53D6986}"/>
    <dgm:cxn modelId="{C31DA9E7-C7E5-4306-AA31-CFB59C6D62FD}" srcId="{54579106-DC9B-4580-9FCF-0C5C4A4C8534}" destId="{1B52422B-CF7A-47A8-8B68-0A8A83DD4470}" srcOrd="3" destOrd="0" parTransId="{BEA6EDC6-E13E-4C3B-AEBA-A26BAF3B5DC2}" sibTransId="{C3586D2F-8CC3-4CCF-9E53-8F19AAD4B491}"/>
    <dgm:cxn modelId="{0B82B4ED-A76B-43ED-AEBF-B0ACCA555C82}" srcId="{54579106-DC9B-4580-9FCF-0C5C4A4C8534}" destId="{A5C1486D-3346-463E-9F6D-7EF8313744C3}" srcOrd="0" destOrd="0" parTransId="{F45995B9-0905-41CC-B343-9E78B70AE324}" sibTransId="{D04E21AB-6994-4807-9E39-C4C3E8D791C2}"/>
    <dgm:cxn modelId="{EB1516F8-4B50-4915-AF21-8B0A7B3B8D64}" type="presOf" srcId="{E4F2D1A8-4434-4EAE-AC01-91757BF47415}" destId="{41679483-AD22-4A9C-9848-2BA3B349F9B3}" srcOrd="0" destOrd="0" presId="urn:microsoft.com/office/officeart/2005/8/layout/default"/>
    <dgm:cxn modelId="{69793F00-C09A-42A1-9286-2828060B0291}" type="presParOf" srcId="{10BADD9D-8C1F-4C46-942F-656AFFF394D1}" destId="{CE7F0786-DE6E-4831-B198-CC38FA6A4A33}" srcOrd="0" destOrd="0" presId="urn:microsoft.com/office/officeart/2005/8/layout/default"/>
    <dgm:cxn modelId="{FB88CEBD-6020-4A70-814B-BEBC5AB55E80}" type="presParOf" srcId="{10BADD9D-8C1F-4C46-942F-656AFFF394D1}" destId="{71809F8F-9356-43E8-956A-0108ABD151E2}" srcOrd="1" destOrd="0" presId="urn:microsoft.com/office/officeart/2005/8/layout/default"/>
    <dgm:cxn modelId="{372BF22D-F938-4CAD-BBFF-323D528F3206}" type="presParOf" srcId="{10BADD9D-8C1F-4C46-942F-656AFFF394D1}" destId="{41679483-AD22-4A9C-9848-2BA3B349F9B3}" srcOrd="2" destOrd="0" presId="urn:microsoft.com/office/officeart/2005/8/layout/default"/>
    <dgm:cxn modelId="{D7027051-D3C4-4EFF-BE4A-17DD5AB16251}" type="presParOf" srcId="{10BADD9D-8C1F-4C46-942F-656AFFF394D1}" destId="{D3A0770A-2FE3-4C01-8E99-72DD8714437C}" srcOrd="3" destOrd="0" presId="urn:microsoft.com/office/officeart/2005/8/layout/default"/>
    <dgm:cxn modelId="{6043D658-965E-4BBB-9B12-1A4FCE5D6CB6}" type="presParOf" srcId="{10BADD9D-8C1F-4C46-942F-656AFFF394D1}" destId="{9D53F430-844B-44BE-895E-62103710B90E}" srcOrd="4" destOrd="0" presId="urn:microsoft.com/office/officeart/2005/8/layout/default"/>
    <dgm:cxn modelId="{A8BFF0E6-5768-431F-9F8D-78CB5D0EC021}" type="presParOf" srcId="{10BADD9D-8C1F-4C46-942F-656AFFF394D1}" destId="{7CFE773B-EF4D-4105-9B84-F56B8CC8CE05}" srcOrd="5" destOrd="0" presId="urn:microsoft.com/office/officeart/2005/8/layout/default"/>
    <dgm:cxn modelId="{87BC14C6-2A58-4F6E-A7F1-3BFA05B4CCDC}" type="presParOf" srcId="{10BADD9D-8C1F-4C46-942F-656AFFF394D1}" destId="{31809703-C677-47F8-8FDF-50E7DAF93B3B}" srcOrd="6" destOrd="0" presId="urn:microsoft.com/office/officeart/2005/8/layout/default"/>
    <dgm:cxn modelId="{7D6F2F4E-11A5-4778-9256-A522E629792A}" type="presParOf" srcId="{10BADD9D-8C1F-4C46-942F-656AFFF394D1}" destId="{086E04D4-38A8-4B80-99DD-A40F1DE223EC}" srcOrd="7" destOrd="0" presId="urn:microsoft.com/office/officeart/2005/8/layout/default"/>
    <dgm:cxn modelId="{9CC16D94-6BAB-4485-8681-4D424D4DE501}" type="presParOf" srcId="{10BADD9D-8C1F-4C46-942F-656AFFF394D1}" destId="{8EF67DDE-F0D8-4B9B-AF9E-31225072BE3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0A278A0-A405-40B3-8B08-29D4363B069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63749D-1D48-4DCC-B6C6-A4C73046B634}">
      <dgm:prSet custT="1"/>
      <dgm:spPr/>
      <dgm:t>
        <a:bodyPr/>
        <a:lstStyle/>
        <a:p>
          <a:pPr rtl="0"/>
          <a:r>
            <a:rPr lang="ru-RU" sz="2000" b="1" dirty="0" err="1"/>
            <a:t>диагностико</a:t>
          </a:r>
          <a:r>
            <a:rPr lang="ru-RU" sz="2000" b="1" dirty="0"/>
            <a:t>-аналитическое направление</a:t>
          </a:r>
        </a:p>
      </dgm:t>
    </dgm:pt>
    <dgm:pt modelId="{28870D4E-1519-4A43-AADD-3BB1224141BD}" type="parTrans" cxnId="{24A8516B-86EE-4C59-9939-2DF4670C27B4}">
      <dgm:prSet/>
      <dgm:spPr/>
      <dgm:t>
        <a:bodyPr/>
        <a:lstStyle/>
        <a:p>
          <a:endParaRPr lang="ru-RU"/>
        </a:p>
      </dgm:t>
    </dgm:pt>
    <dgm:pt modelId="{6BD611CE-3088-4236-8A34-F7363464A978}" type="sibTrans" cxnId="{24A8516B-86EE-4C59-9939-2DF4670C27B4}">
      <dgm:prSet/>
      <dgm:spPr/>
      <dgm:t>
        <a:bodyPr/>
        <a:lstStyle/>
        <a:p>
          <a:endParaRPr lang="ru-RU"/>
        </a:p>
      </dgm:t>
    </dgm:pt>
    <dgm:pt modelId="{D4AF2176-E9EA-4C1F-9F66-08E4DB7E04CB}">
      <dgm:prSet custT="1"/>
      <dgm:spPr/>
      <dgm:t>
        <a:bodyPr/>
        <a:lstStyle/>
        <a:p>
          <a:pPr rtl="0"/>
          <a:r>
            <a:rPr lang="ru-RU" sz="2000" b="1" dirty="0"/>
            <a:t>просветительское направление</a:t>
          </a:r>
        </a:p>
      </dgm:t>
    </dgm:pt>
    <dgm:pt modelId="{99195F48-7E03-4A58-9943-9548A12DBBD1}" type="parTrans" cxnId="{7DACC147-FD86-4326-89DA-54282C826882}">
      <dgm:prSet/>
      <dgm:spPr/>
      <dgm:t>
        <a:bodyPr/>
        <a:lstStyle/>
        <a:p>
          <a:endParaRPr lang="ru-RU"/>
        </a:p>
      </dgm:t>
    </dgm:pt>
    <dgm:pt modelId="{949695A8-F43F-404F-ACDB-7E613EB22F6B}" type="sibTrans" cxnId="{7DACC147-FD86-4326-89DA-54282C826882}">
      <dgm:prSet/>
      <dgm:spPr/>
      <dgm:t>
        <a:bodyPr/>
        <a:lstStyle/>
        <a:p>
          <a:endParaRPr lang="ru-RU"/>
        </a:p>
      </dgm:t>
    </dgm:pt>
    <dgm:pt modelId="{6E6A39D6-C0F1-4966-B1AD-EAF6D1053CAD}">
      <dgm:prSet custT="1"/>
      <dgm:spPr/>
      <dgm:t>
        <a:bodyPr/>
        <a:lstStyle/>
        <a:p>
          <a:pPr rtl="0"/>
          <a:r>
            <a:rPr lang="ru-RU" sz="2000" b="1" dirty="0"/>
            <a:t>консультационное направление</a:t>
          </a:r>
        </a:p>
      </dgm:t>
    </dgm:pt>
    <dgm:pt modelId="{EACF39E4-2F73-4342-A39A-9CF9A8B471E0}" type="parTrans" cxnId="{C3A401E7-895D-4DF1-843D-56DB2D9F591E}">
      <dgm:prSet/>
      <dgm:spPr/>
      <dgm:t>
        <a:bodyPr/>
        <a:lstStyle/>
        <a:p>
          <a:endParaRPr lang="ru-RU"/>
        </a:p>
      </dgm:t>
    </dgm:pt>
    <dgm:pt modelId="{4F9ACB41-C282-4DCD-AF50-5788842885CB}" type="sibTrans" cxnId="{C3A401E7-895D-4DF1-843D-56DB2D9F591E}">
      <dgm:prSet/>
      <dgm:spPr/>
      <dgm:t>
        <a:bodyPr/>
        <a:lstStyle/>
        <a:p>
          <a:endParaRPr lang="ru-RU"/>
        </a:p>
      </dgm:t>
    </dgm:pt>
    <dgm:pt modelId="{084860ED-8303-47C2-A054-E218329984BF}" type="pres">
      <dgm:prSet presAssocID="{00A278A0-A405-40B3-8B08-29D4363B0694}" presName="diagram" presStyleCnt="0">
        <dgm:presLayoutVars>
          <dgm:dir/>
          <dgm:resizeHandles val="exact"/>
        </dgm:presLayoutVars>
      </dgm:prSet>
      <dgm:spPr/>
    </dgm:pt>
    <dgm:pt modelId="{6476714A-7FD4-4271-BAE7-882532CF45B0}" type="pres">
      <dgm:prSet presAssocID="{DE63749D-1D48-4DCC-B6C6-A4C73046B634}" presName="node" presStyleLbl="node1" presStyleIdx="0" presStyleCnt="3">
        <dgm:presLayoutVars>
          <dgm:bulletEnabled val="1"/>
        </dgm:presLayoutVars>
      </dgm:prSet>
      <dgm:spPr/>
    </dgm:pt>
    <dgm:pt modelId="{9BDFE9D9-8F51-409F-9A01-70DC2A32563D}" type="pres">
      <dgm:prSet presAssocID="{6BD611CE-3088-4236-8A34-F7363464A978}" presName="sibTrans" presStyleCnt="0"/>
      <dgm:spPr/>
    </dgm:pt>
    <dgm:pt modelId="{0974EAAB-26A2-4B56-BFDF-67F623A45BEE}" type="pres">
      <dgm:prSet presAssocID="{D4AF2176-E9EA-4C1F-9F66-08E4DB7E04CB}" presName="node" presStyleLbl="node1" presStyleIdx="1" presStyleCnt="3">
        <dgm:presLayoutVars>
          <dgm:bulletEnabled val="1"/>
        </dgm:presLayoutVars>
      </dgm:prSet>
      <dgm:spPr/>
    </dgm:pt>
    <dgm:pt modelId="{3CEAC348-4C99-44AA-BEF5-64AE250B364C}" type="pres">
      <dgm:prSet presAssocID="{949695A8-F43F-404F-ACDB-7E613EB22F6B}" presName="sibTrans" presStyleCnt="0"/>
      <dgm:spPr/>
    </dgm:pt>
    <dgm:pt modelId="{5D7053E0-47DD-4636-B3C9-B882DED4F661}" type="pres">
      <dgm:prSet presAssocID="{6E6A39D6-C0F1-4966-B1AD-EAF6D1053CAD}" presName="node" presStyleLbl="node1" presStyleIdx="2" presStyleCnt="3">
        <dgm:presLayoutVars>
          <dgm:bulletEnabled val="1"/>
        </dgm:presLayoutVars>
      </dgm:prSet>
      <dgm:spPr/>
    </dgm:pt>
  </dgm:ptLst>
  <dgm:cxnLst>
    <dgm:cxn modelId="{D35B7F1C-2D12-46C5-8948-D23320C9BD57}" type="presOf" srcId="{00A278A0-A405-40B3-8B08-29D4363B0694}" destId="{084860ED-8303-47C2-A054-E218329984BF}" srcOrd="0" destOrd="0" presId="urn:microsoft.com/office/officeart/2005/8/layout/default"/>
    <dgm:cxn modelId="{E32F6722-E575-4B1A-ADA0-17D7C6439926}" type="presOf" srcId="{DE63749D-1D48-4DCC-B6C6-A4C73046B634}" destId="{6476714A-7FD4-4271-BAE7-882532CF45B0}" srcOrd="0" destOrd="0" presId="urn:microsoft.com/office/officeart/2005/8/layout/default"/>
    <dgm:cxn modelId="{7DACC147-FD86-4326-89DA-54282C826882}" srcId="{00A278A0-A405-40B3-8B08-29D4363B0694}" destId="{D4AF2176-E9EA-4C1F-9F66-08E4DB7E04CB}" srcOrd="1" destOrd="0" parTransId="{99195F48-7E03-4A58-9943-9548A12DBBD1}" sibTransId="{949695A8-F43F-404F-ACDB-7E613EB22F6B}"/>
    <dgm:cxn modelId="{24A8516B-86EE-4C59-9939-2DF4670C27B4}" srcId="{00A278A0-A405-40B3-8B08-29D4363B0694}" destId="{DE63749D-1D48-4DCC-B6C6-A4C73046B634}" srcOrd="0" destOrd="0" parTransId="{28870D4E-1519-4A43-AADD-3BB1224141BD}" sibTransId="{6BD611CE-3088-4236-8A34-F7363464A978}"/>
    <dgm:cxn modelId="{489CF986-571C-4157-88C9-ACB5D19B01F8}" type="presOf" srcId="{6E6A39D6-C0F1-4966-B1AD-EAF6D1053CAD}" destId="{5D7053E0-47DD-4636-B3C9-B882DED4F661}" srcOrd="0" destOrd="0" presId="urn:microsoft.com/office/officeart/2005/8/layout/default"/>
    <dgm:cxn modelId="{FC152994-CC6E-498C-B4F3-98A2FCB837D6}" type="presOf" srcId="{D4AF2176-E9EA-4C1F-9F66-08E4DB7E04CB}" destId="{0974EAAB-26A2-4B56-BFDF-67F623A45BEE}" srcOrd="0" destOrd="0" presId="urn:microsoft.com/office/officeart/2005/8/layout/default"/>
    <dgm:cxn modelId="{C3A401E7-895D-4DF1-843D-56DB2D9F591E}" srcId="{00A278A0-A405-40B3-8B08-29D4363B0694}" destId="{6E6A39D6-C0F1-4966-B1AD-EAF6D1053CAD}" srcOrd="2" destOrd="0" parTransId="{EACF39E4-2F73-4342-A39A-9CF9A8B471E0}" sibTransId="{4F9ACB41-C282-4DCD-AF50-5788842885CB}"/>
    <dgm:cxn modelId="{DFA1AB46-F0AE-4ACA-B4AA-D052E29958C1}" type="presParOf" srcId="{084860ED-8303-47C2-A054-E218329984BF}" destId="{6476714A-7FD4-4271-BAE7-882532CF45B0}" srcOrd="0" destOrd="0" presId="urn:microsoft.com/office/officeart/2005/8/layout/default"/>
    <dgm:cxn modelId="{80B3A088-4E6A-43A6-8A2B-EA7369F29B2B}" type="presParOf" srcId="{084860ED-8303-47C2-A054-E218329984BF}" destId="{9BDFE9D9-8F51-409F-9A01-70DC2A32563D}" srcOrd="1" destOrd="0" presId="urn:microsoft.com/office/officeart/2005/8/layout/default"/>
    <dgm:cxn modelId="{2C1243A4-8BD1-48D0-A547-E8E186B0F70E}" type="presParOf" srcId="{084860ED-8303-47C2-A054-E218329984BF}" destId="{0974EAAB-26A2-4B56-BFDF-67F623A45BEE}" srcOrd="2" destOrd="0" presId="urn:microsoft.com/office/officeart/2005/8/layout/default"/>
    <dgm:cxn modelId="{0A64D1C6-B74B-4893-B4C7-883C9562541A}" type="presParOf" srcId="{084860ED-8303-47C2-A054-E218329984BF}" destId="{3CEAC348-4C99-44AA-BEF5-64AE250B364C}" srcOrd="3" destOrd="0" presId="urn:microsoft.com/office/officeart/2005/8/layout/default"/>
    <dgm:cxn modelId="{2AE437CC-A051-48E7-B4DE-8531ECB8AE27}" type="presParOf" srcId="{084860ED-8303-47C2-A054-E218329984BF}" destId="{5D7053E0-47DD-4636-B3C9-B882DED4F66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50F6059-8F7F-4F54-9A67-24B64FCE72E5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6B3BF35-188E-4D06-8459-773633B4109D}">
      <dgm:prSet custT="1"/>
      <dgm:spPr/>
      <dgm:t>
        <a:bodyPr/>
        <a:lstStyle/>
        <a:p>
          <a:r>
            <a:rPr lang="ru-RU" sz="1600" dirty="0"/>
            <a:t>родительское собрание</a:t>
          </a:r>
        </a:p>
      </dgm:t>
    </dgm:pt>
    <dgm:pt modelId="{6F0F9B1C-2673-40CF-B7BC-050D81618DFC}" type="parTrans" cxnId="{0306EC53-75AD-4F1A-992D-4A4888258BCA}">
      <dgm:prSet/>
      <dgm:spPr/>
      <dgm:t>
        <a:bodyPr/>
        <a:lstStyle/>
        <a:p>
          <a:endParaRPr lang="ru-RU"/>
        </a:p>
      </dgm:t>
    </dgm:pt>
    <dgm:pt modelId="{7D508898-8C59-4BE2-9737-DD1038AC3CD7}" type="sibTrans" cxnId="{0306EC53-75AD-4F1A-992D-4A4888258BCA}">
      <dgm:prSet/>
      <dgm:spPr/>
      <dgm:t>
        <a:bodyPr/>
        <a:lstStyle/>
        <a:p>
          <a:endParaRPr lang="ru-RU"/>
        </a:p>
      </dgm:t>
    </dgm:pt>
    <dgm:pt modelId="{95D5420A-9CDC-4662-8AA5-8FE80F170091}">
      <dgm:prSet custT="1"/>
      <dgm:spPr/>
      <dgm:t>
        <a:bodyPr/>
        <a:lstStyle/>
        <a:p>
          <a:r>
            <a:rPr lang="ru-RU" sz="1600"/>
            <a:t>мастер-классы</a:t>
          </a:r>
        </a:p>
      </dgm:t>
    </dgm:pt>
    <dgm:pt modelId="{DBA320D6-E5A7-4474-87A8-44DABF4D0A70}" type="parTrans" cxnId="{BB05BCD1-A39B-432F-A226-C3E35CA41E68}">
      <dgm:prSet/>
      <dgm:spPr/>
      <dgm:t>
        <a:bodyPr/>
        <a:lstStyle/>
        <a:p>
          <a:endParaRPr lang="ru-RU"/>
        </a:p>
      </dgm:t>
    </dgm:pt>
    <dgm:pt modelId="{D0162D27-124E-48C0-9909-7E0E0A25573E}" type="sibTrans" cxnId="{BB05BCD1-A39B-432F-A226-C3E35CA41E68}">
      <dgm:prSet/>
      <dgm:spPr/>
      <dgm:t>
        <a:bodyPr/>
        <a:lstStyle/>
        <a:p>
          <a:endParaRPr lang="ru-RU"/>
        </a:p>
      </dgm:t>
    </dgm:pt>
    <dgm:pt modelId="{23FE84A0-5FAD-4F96-B160-203CD4F7EF62}">
      <dgm:prSet custT="1"/>
      <dgm:spPr/>
      <dgm:t>
        <a:bodyPr/>
        <a:lstStyle/>
        <a:p>
          <a:r>
            <a:rPr lang="ru-RU" sz="1600" dirty="0"/>
            <a:t>виртуальные лектории</a:t>
          </a:r>
        </a:p>
      </dgm:t>
    </dgm:pt>
    <dgm:pt modelId="{1237BA96-A63E-4200-AFE3-1F3C3146F648}" type="parTrans" cxnId="{2C01A8E8-6CCB-49B3-89D7-A84E14B3D7E1}">
      <dgm:prSet/>
      <dgm:spPr/>
      <dgm:t>
        <a:bodyPr/>
        <a:lstStyle/>
        <a:p>
          <a:endParaRPr lang="ru-RU"/>
        </a:p>
      </dgm:t>
    </dgm:pt>
    <dgm:pt modelId="{418A0A03-D7CD-4F0E-BC61-EEC0A1584D6B}" type="sibTrans" cxnId="{2C01A8E8-6CCB-49B3-89D7-A84E14B3D7E1}">
      <dgm:prSet/>
      <dgm:spPr/>
      <dgm:t>
        <a:bodyPr/>
        <a:lstStyle/>
        <a:p>
          <a:endParaRPr lang="ru-RU"/>
        </a:p>
      </dgm:t>
    </dgm:pt>
    <dgm:pt modelId="{C7C3B974-9A27-4CAB-8E63-D4822E096490}">
      <dgm:prSet custT="1"/>
      <dgm:spPr/>
      <dgm:t>
        <a:bodyPr/>
        <a:lstStyle/>
        <a:p>
          <a:r>
            <a:rPr lang="ru-RU" sz="1500" dirty="0"/>
            <a:t>родительские </a:t>
          </a:r>
          <a:r>
            <a:rPr lang="ru-RU" sz="1600" dirty="0"/>
            <a:t>конференции</a:t>
          </a:r>
        </a:p>
      </dgm:t>
    </dgm:pt>
    <dgm:pt modelId="{6A2DC036-4FF5-4416-9CCA-F6159E34D20C}" type="parTrans" cxnId="{B217C48D-1876-48DA-938C-004FA6F83E44}">
      <dgm:prSet/>
      <dgm:spPr/>
      <dgm:t>
        <a:bodyPr/>
        <a:lstStyle/>
        <a:p>
          <a:endParaRPr lang="ru-RU"/>
        </a:p>
      </dgm:t>
    </dgm:pt>
    <dgm:pt modelId="{ACDCA33B-237C-48A8-9ECC-EE82BE452167}" type="sibTrans" cxnId="{B217C48D-1876-48DA-938C-004FA6F83E44}">
      <dgm:prSet/>
      <dgm:spPr/>
      <dgm:t>
        <a:bodyPr/>
        <a:lstStyle/>
        <a:p>
          <a:endParaRPr lang="ru-RU"/>
        </a:p>
      </dgm:t>
    </dgm:pt>
    <dgm:pt modelId="{48AA49AF-FE0F-4A67-9640-04A5CA3BCF42}">
      <dgm:prSet custT="1"/>
      <dgm:spPr/>
      <dgm:t>
        <a:bodyPr/>
        <a:lstStyle/>
        <a:p>
          <a:r>
            <a:rPr lang="ru-RU" sz="1400" dirty="0"/>
            <a:t>экономические</a:t>
          </a:r>
          <a:r>
            <a:rPr lang="ru-RU" sz="1600" dirty="0"/>
            <a:t> аукционы, игры и викторины</a:t>
          </a:r>
        </a:p>
      </dgm:t>
    </dgm:pt>
    <dgm:pt modelId="{E03D7D31-CB75-4B71-9721-975D3FF6208A}" type="parTrans" cxnId="{12EABD95-2D44-4D55-B3BF-7F7C8C404E27}">
      <dgm:prSet/>
      <dgm:spPr/>
      <dgm:t>
        <a:bodyPr/>
        <a:lstStyle/>
        <a:p>
          <a:endParaRPr lang="ru-RU"/>
        </a:p>
      </dgm:t>
    </dgm:pt>
    <dgm:pt modelId="{3BCC8570-E5C1-4F99-99D0-7975D543B611}" type="sibTrans" cxnId="{12EABD95-2D44-4D55-B3BF-7F7C8C404E27}">
      <dgm:prSet/>
      <dgm:spPr/>
      <dgm:t>
        <a:bodyPr/>
        <a:lstStyle/>
        <a:p>
          <a:endParaRPr lang="ru-RU"/>
        </a:p>
      </dgm:t>
    </dgm:pt>
    <dgm:pt modelId="{C3ED69E8-5309-4AD9-85D0-98947683BD5C}">
      <dgm:prSet custT="1"/>
      <dgm:spPr/>
      <dgm:t>
        <a:bodyPr/>
        <a:lstStyle/>
        <a:p>
          <a:r>
            <a:rPr lang="ru-RU" sz="1600" dirty="0"/>
            <a:t>семейные финансовые фестивали</a:t>
          </a:r>
        </a:p>
      </dgm:t>
    </dgm:pt>
    <dgm:pt modelId="{AFEA82E0-FD6D-4317-AB16-EC179264BE47}" type="parTrans" cxnId="{99BAB9BD-985D-46EF-9819-FC9D635B24B7}">
      <dgm:prSet/>
      <dgm:spPr/>
      <dgm:t>
        <a:bodyPr/>
        <a:lstStyle/>
        <a:p>
          <a:endParaRPr lang="ru-RU"/>
        </a:p>
      </dgm:t>
    </dgm:pt>
    <dgm:pt modelId="{30F7A3A7-0F49-464B-8733-7603F536ACB6}" type="sibTrans" cxnId="{99BAB9BD-985D-46EF-9819-FC9D635B24B7}">
      <dgm:prSet/>
      <dgm:spPr/>
      <dgm:t>
        <a:bodyPr/>
        <a:lstStyle/>
        <a:p>
          <a:endParaRPr lang="ru-RU"/>
        </a:p>
      </dgm:t>
    </dgm:pt>
    <dgm:pt modelId="{5C0C57CF-B6B0-4466-881A-9B4644BB7729}">
      <dgm:prSet custT="1"/>
      <dgm:spPr/>
      <dgm:t>
        <a:bodyPr/>
        <a:lstStyle/>
        <a:p>
          <a:r>
            <a:rPr lang="ru-RU" sz="1600" dirty="0"/>
            <a:t>маршруты выходного дня</a:t>
          </a:r>
        </a:p>
      </dgm:t>
    </dgm:pt>
    <dgm:pt modelId="{1FA270CA-BD70-46F4-AE86-E036C84C7E82}" type="parTrans" cxnId="{7FC9A688-86C5-4794-B066-AC7C36DB663A}">
      <dgm:prSet/>
      <dgm:spPr/>
      <dgm:t>
        <a:bodyPr/>
        <a:lstStyle/>
        <a:p>
          <a:endParaRPr lang="ru-RU"/>
        </a:p>
      </dgm:t>
    </dgm:pt>
    <dgm:pt modelId="{E42EB6BE-B56C-40C5-B660-1BB16CCE8EA3}" type="sibTrans" cxnId="{7FC9A688-86C5-4794-B066-AC7C36DB663A}">
      <dgm:prSet/>
      <dgm:spPr/>
      <dgm:t>
        <a:bodyPr/>
        <a:lstStyle/>
        <a:p>
          <a:endParaRPr lang="ru-RU"/>
        </a:p>
      </dgm:t>
    </dgm:pt>
    <dgm:pt modelId="{B3E99A4F-DFFF-43B8-B912-B51665189815}" type="pres">
      <dgm:prSet presAssocID="{850F6059-8F7F-4F54-9A67-24B64FCE72E5}" presName="Name0" presStyleCnt="0">
        <dgm:presLayoutVars>
          <dgm:dir/>
          <dgm:resizeHandles val="exact"/>
        </dgm:presLayoutVars>
      </dgm:prSet>
      <dgm:spPr/>
    </dgm:pt>
    <dgm:pt modelId="{1885583F-D5BA-4E44-8C67-5F2D56CE78DE}" type="pres">
      <dgm:prSet presAssocID="{56B3BF35-188E-4D06-8459-773633B4109D}" presName="Name5" presStyleLbl="vennNode1" presStyleIdx="0" presStyleCnt="7">
        <dgm:presLayoutVars>
          <dgm:bulletEnabled val="1"/>
        </dgm:presLayoutVars>
      </dgm:prSet>
      <dgm:spPr/>
    </dgm:pt>
    <dgm:pt modelId="{8B895386-E0E7-499F-AA36-C7AB29798CC0}" type="pres">
      <dgm:prSet presAssocID="{7D508898-8C59-4BE2-9737-DD1038AC3CD7}" presName="space" presStyleCnt="0"/>
      <dgm:spPr/>
    </dgm:pt>
    <dgm:pt modelId="{C825930E-9D54-4435-B87C-205198724657}" type="pres">
      <dgm:prSet presAssocID="{95D5420A-9CDC-4662-8AA5-8FE80F170091}" presName="Name5" presStyleLbl="vennNode1" presStyleIdx="1" presStyleCnt="7">
        <dgm:presLayoutVars>
          <dgm:bulletEnabled val="1"/>
        </dgm:presLayoutVars>
      </dgm:prSet>
      <dgm:spPr/>
    </dgm:pt>
    <dgm:pt modelId="{CA79E2F0-28DB-4084-8ECF-CA9638C6328E}" type="pres">
      <dgm:prSet presAssocID="{D0162D27-124E-48C0-9909-7E0E0A25573E}" presName="space" presStyleCnt="0"/>
      <dgm:spPr/>
    </dgm:pt>
    <dgm:pt modelId="{71960672-534D-4633-8B70-D63BE205C6D3}" type="pres">
      <dgm:prSet presAssocID="{23FE84A0-5FAD-4F96-B160-203CD4F7EF62}" presName="Name5" presStyleLbl="vennNode1" presStyleIdx="2" presStyleCnt="7">
        <dgm:presLayoutVars>
          <dgm:bulletEnabled val="1"/>
        </dgm:presLayoutVars>
      </dgm:prSet>
      <dgm:spPr/>
    </dgm:pt>
    <dgm:pt modelId="{528D47A8-181B-4783-B747-314A9C59BF4E}" type="pres">
      <dgm:prSet presAssocID="{418A0A03-D7CD-4F0E-BC61-EEC0A1584D6B}" presName="space" presStyleCnt="0"/>
      <dgm:spPr/>
    </dgm:pt>
    <dgm:pt modelId="{8F4FEB26-CE4F-4BD7-BD06-8569EF77DABF}" type="pres">
      <dgm:prSet presAssocID="{C7C3B974-9A27-4CAB-8E63-D4822E096490}" presName="Name5" presStyleLbl="vennNode1" presStyleIdx="3" presStyleCnt="7">
        <dgm:presLayoutVars>
          <dgm:bulletEnabled val="1"/>
        </dgm:presLayoutVars>
      </dgm:prSet>
      <dgm:spPr/>
    </dgm:pt>
    <dgm:pt modelId="{DC53610C-FCB4-41F1-B58B-42766A55136A}" type="pres">
      <dgm:prSet presAssocID="{ACDCA33B-237C-48A8-9ECC-EE82BE452167}" presName="space" presStyleCnt="0"/>
      <dgm:spPr/>
    </dgm:pt>
    <dgm:pt modelId="{C4E6B2FF-D9FD-4051-AC56-07CB1C3CBEA1}" type="pres">
      <dgm:prSet presAssocID="{48AA49AF-FE0F-4A67-9640-04A5CA3BCF42}" presName="Name5" presStyleLbl="vennNode1" presStyleIdx="4" presStyleCnt="7">
        <dgm:presLayoutVars>
          <dgm:bulletEnabled val="1"/>
        </dgm:presLayoutVars>
      </dgm:prSet>
      <dgm:spPr/>
    </dgm:pt>
    <dgm:pt modelId="{A8C45752-C0B4-40AF-95CF-36CD70CD7D48}" type="pres">
      <dgm:prSet presAssocID="{3BCC8570-E5C1-4F99-99D0-7975D543B611}" presName="space" presStyleCnt="0"/>
      <dgm:spPr/>
    </dgm:pt>
    <dgm:pt modelId="{0B8650FE-B99A-4F1D-B93B-87E642B147FE}" type="pres">
      <dgm:prSet presAssocID="{C3ED69E8-5309-4AD9-85D0-98947683BD5C}" presName="Name5" presStyleLbl="vennNode1" presStyleIdx="5" presStyleCnt="7">
        <dgm:presLayoutVars>
          <dgm:bulletEnabled val="1"/>
        </dgm:presLayoutVars>
      </dgm:prSet>
      <dgm:spPr/>
    </dgm:pt>
    <dgm:pt modelId="{41E2C51A-FFC5-413D-9D0D-1CA13236A840}" type="pres">
      <dgm:prSet presAssocID="{30F7A3A7-0F49-464B-8733-7603F536ACB6}" presName="space" presStyleCnt="0"/>
      <dgm:spPr/>
    </dgm:pt>
    <dgm:pt modelId="{8E779C49-D09F-445B-88B0-3815EDF87246}" type="pres">
      <dgm:prSet presAssocID="{5C0C57CF-B6B0-4466-881A-9B4644BB7729}" presName="Name5" presStyleLbl="vennNode1" presStyleIdx="6" presStyleCnt="7">
        <dgm:presLayoutVars>
          <dgm:bulletEnabled val="1"/>
        </dgm:presLayoutVars>
      </dgm:prSet>
      <dgm:spPr/>
    </dgm:pt>
  </dgm:ptLst>
  <dgm:cxnLst>
    <dgm:cxn modelId="{F326B408-1B59-4565-9E7E-99006B76F78C}" type="presOf" srcId="{56B3BF35-188E-4D06-8459-773633B4109D}" destId="{1885583F-D5BA-4E44-8C67-5F2D56CE78DE}" srcOrd="0" destOrd="0" presId="urn:microsoft.com/office/officeart/2005/8/layout/venn3"/>
    <dgm:cxn modelId="{9FB15D2A-75BA-49DE-BA08-1782E45DEE50}" type="presOf" srcId="{48AA49AF-FE0F-4A67-9640-04A5CA3BCF42}" destId="{C4E6B2FF-D9FD-4051-AC56-07CB1C3CBEA1}" srcOrd="0" destOrd="0" presId="urn:microsoft.com/office/officeart/2005/8/layout/venn3"/>
    <dgm:cxn modelId="{0306EC53-75AD-4F1A-992D-4A4888258BCA}" srcId="{850F6059-8F7F-4F54-9A67-24B64FCE72E5}" destId="{56B3BF35-188E-4D06-8459-773633B4109D}" srcOrd="0" destOrd="0" parTransId="{6F0F9B1C-2673-40CF-B7BC-050D81618DFC}" sibTransId="{7D508898-8C59-4BE2-9737-DD1038AC3CD7}"/>
    <dgm:cxn modelId="{82D05458-9215-4A65-AB49-ABE0CE0E0180}" type="presOf" srcId="{95D5420A-9CDC-4662-8AA5-8FE80F170091}" destId="{C825930E-9D54-4435-B87C-205198724657}" srcOrd="0" destOrd="0" presId="urn:microsoft.com/office/officeart/2005/8/layout/venn3"/>
    <dgm:cxn modelId="{CAE5C17E-CD31-4446-AB48-AB93EF54997B}" type="presOf" srcId="{23FE84A0-5FAD-4F96-B160-203CD4F7EF62}" destId="{71960672-534D-4633-8B70-D63BE205C6D3}" srcOrd="0" destOrd="0" presId="urn:microsoft.com/office/officeart/2005/8/layout/venn3"/>
    <dgm:cxn modelId="{A375CD7F-F3BB-49F8-80CF-0B40F9BBFB2D}" type="presOf" srcId="{C7C3B974-9A27-4CAB-8E63-D4822E096490}" destId="{8F4FEB26-CE4F-4BD7-BD06-8569EF77DABF}" srcOrd="0" destOrd="0" presId="urn:microsoft.com/office/officeart/2005/8/layout/venn3"/>
    <dgm:cxn modelId="{73987982-DA08-4EBD-9B96-4630017FB637}" type="presOf" srcId="{850F6059-8F7F-4F54-9A67-24B64FCE72E5}" destId="{B3E99A4F-DFFF-43B8-B912-B51665189815}" srcOrd="0" destOrd="0" presId="urn:microsoft.com/office/officeart/2005/8/layout/venn3"/>
    <dgm:cxn modelId="{7FC9A688-86C5-4794-B066-AC7C36DB663A}" srcId="{850F6059-8F7F-4F54-9A67-24B64FCE72E5}" destId="{5C0C57CF-B6B0-4466-881A-9B4644BB7729}" srcOrd="6" destOrd="0" parTransId="{1FA270CA-BD70-46F4-AE86-E036C84C7E82}" sibTransId="{E42EB6BE-B56C-40C5-B660-1BB16CCE8EA3}"/>
    <dgm:cxn modelId="{B217C48D-1876-48DA-938C-004FA6F83E44}" srcId="{850F6059-8F7F-4F54-9A67-24B64FCE72E5}" destId="{C7C3B974-9A27-4CAB-8E63-D4822E096490}" srcOrd="3" destOrd="0" parTransId="{6A2DC036-4FF5-4416-9CCA-F6159E34D20C}" sibTransId="{ACDCA33B-237C-48A8-9ECC-EE82BE452167}"/>
    <dgm:cxn modelId="{EE77CC94-6D4A-48FE-8F3D-1EB8214668E0}" type="presOf" srcId="{5C0C57CF-B6B0-4466-881A-9B4644BB7729}" destId="{8E779C49-D09F-445B-88B0-3815EDF87246}" srcOrd="0" destOrd="0" presId="urn:microsoft.com/office/officeart/2005/8/layout/venn3"/>
    <dgm:cxn modelId="{12EABD95-2D44-4D55-B3BF-7F7C8C404E27}" srcId="{850F6059-8F7F-4F54-9A67-24B64FCE72E5}" destId="{48AA49AF-FE0F-4A67-9640-04A5CA3BCF42}" srcOrd="4" destOrd="0" parTransId="{E03D7D31-CB75-4B71-9721-975D3FF6208A}" sibTransId="{3BCC8570-E5C1-4F99-99D0-7975D543B611}"/>
    <dgm:cxn modelId="{99BAB9BD-985D-46EF-9819-FC9D635B24B7}" srcId="{850F6059-8F7F-4F54-9A67-24B64FCE72E5}" destId="{C3ED69E8-5309-4AD9-85D0-98947683BD5C}" srcOrd="5" destOrd="0" parTransId="{AFEA82E0-FD6D-4317-AB16-EC179264BE47}" sibTransId="{30F7A3A7-0F49-464B-8733-7603F536ACB6}"/>
    <dgm:cxn modelId="{D396A9CB-544C-45F8-A302-F24A17C75475}" type="presOf" srcId="{C3ED69E8-5309-4AD9-85D0-98947683BD5C}" destId="{0B8650FE-B99A-4F1D-B93B-87E642B147FE}" srcOrd="0" destOrd="0" presId="urn:microsoft.com/office/officeart/2005/8/layout/venn3"/>
    <dgm:cxn modelId="{BB05BCD1-A39B-432F-A226-C3E35CA41E68}" srcId="{850F6059-8F7F-4F54-9A67-24B64FCE72E5}" destId="{95D5420A-9CDC-4662-8AA5-8FE80F170091}" srcOrd="1" destOrd="0" parTransId="{DBA320D6-E5A7-4474-87A8-44DABF4D0A70}" sibTransId="{D0162D27-124E-48C0-9909-7E0E0A25573E}"/>
    <dgm:cxn modelId="{2C01A8E8-6CCB-49B3-89D7-A84E14B3D7E1}" srcId="{850F6059-8F7F-4F54-9A67-24B64FCE72E5}" destId="{23FE84A0-5FAD-4F96-B160-203CD4F7EF62}" srcOrd="2" destOrd="0" parTransId="{1237BA96-A63E-4200-AFE3-1F3C3146F648}" sibTransId="{418A0A03-D7CD-4F0E-BC61-EEC0A1584D6B}"/>
    <dgm:cxn modelId="{6C646E18-CE1E-44AC-A380-82594C2CF5B8}" type="presParOf" srcId="{B3E99A4F-DFFF-43B8-B912-B51665189815}" destId="{1885583F-D5BA-4E44-8C67-5F2D56CE78DE}" srcOrd="0" destOrd="0" presId="urn:microsoft.com/office/officeart/2005/8/layout/venn3"/>
    <dgm:cxn modelId="{7ECD1C15-7221-450B-9D36-62CE45CAD213}" type="presParOf" srcId="{B3E99A4F-DFFF-43B8-B912-B51665189815}" destId="{8B895386-E0E7-499F-AA36-C7AB29798CC0}" srcOrd="1" destOrd="0" presId="urn:microsoft.com/office/officeart/2005/8/layout/venn3"/>
    <dgm:cxn modelId="{E28A8712-C27C-401A-9B8D-08E314EFB47A}" type="presParOf" srcId="{B3E99A4F-DFFF-43B8-B912-B51665189815}" destId="{C825930E-9D54-4435-B87C-205198724657}" srcOrd="2" destOrd="0" presId="urn:microsoft.com/office/officeart/2005/8/layout/venn3"/>
    <dgm:cxn modelId="{60606350-999E-41F4-966D-A1C0F24FEDA6}" type="presParOf" srcId="{B3E99A4F-DFFF-43B8-B912-B51665189815}" destId="{CA79E2F0-28DB-4084-8ECF-CA9638C6328E}" srcOrd="3" destOrd="0" presId="urn:microsoft.com/office/officeart/2005/8/layout/venn3"/>
    <dgm:cxn modelId="{01A0DE63-805E-4900-B072-0F771539B410}" type="presParOf" srcId="{B3E99A4F-DFFF-43B8-B912-B51665189815}" destId="{71960672-534D-4633-8B70-D63BE205C6D3}" srcOrd="4" destOrd="0" presId="urn:microsoft.com/office/officeart/2005/8/layout/venn3"/>
    <dgm:cxn modelId="{5431EBC6-927D-4BBD-8C35-71DB69FED731}" type="presParOf" srcId="{B3E99A4F-DFFF-43B8-B912-B51665189815}" destId="{528D47A8-181B-4783-B747-314A9C59BF4E}" srcOrd="5" destOrd="0" presId="urn:microsoft.com/office/officeart/2005/8/layout/venn3"/>
    <dgm:cxn modelId="{E08AF703-112B-4804-9529-B61ADB62F8A0}" type="presParOf" srcId="{B3E99A4F-DFFF-43B8-B912-B51665189815}" destId="{8F4FEB26-CE4F-4BD7-BD06-8569EF77DABF}" srcOrd="6" destOrd="0" presId="urn:microsoft.com/office/officeart/2005/8/layout/venn3"/>
    <dgm:cxn modelId="{B7B05E54-68C2-4A8E-B9A2-9935DF97052A}" type="presParOf" srcId="{B3E99A4F-DFFF-43B8-B912-B51665189815}" destId="{DC53610C-FCB4-41F1-B58B-42766A55136A}" srcOrd="7" destOrd="0" presId="urn:microsoft.com/office/officeart/2005/8/layout/venn3"/>
    <dgm:cxn modelId="{5026037E-8DC0-405A-9260-0DAADEE3E127}" type="presParOf" srcId="{B3E99A4F-DFFF-43B8-B912-B51665189815}" destId="{C4E6B2FF-D9FD-4051-AC56-07CB1C3CBEA1}" srcOrd="8" destOrd="0" presId="urn:microsoft.com/office/officeart/2005/8/layout/venn3"/>
    <dgm:cxn modelId="{E7A5B7FA-B1CE-4354-B244-6AB0AB6F697A}" type="presParOf" srcId="{B3E99A4F-DFFF-43B8-B912-B51665189815}" destId="{A8C45752-C0B4-40AF-95CF-36CD70CD7D48}" srcOrd="9" destOrd="0" presId="urn:microsoft.com/office/officeart/2005/8/layout/venn3"/>
    <dgm:cxn modelId="{9595C596-77AF-46EF-9D33-11D780552352}" type="presParOf" srcId="{B3E99A4F-DFFF-43B8-B912-B51665189815}" destId="{0B8650FE-B99A-4F1D-B93B-87E642B147FE}" srcOrd="10" destOrd="0" presId="urn:microsoft.com/office/officeart/2005/8/layout/venn3"/>
    <dgm:cxn modelId="{9CDDEB6E-DA5D-4EE9-A752-45E173BC7D66}" type="presParOf" srcId="{B3E99A4F-DFFF-43B8-B912-B51665189815}" destId="{41E2C51A-FFC5-413D-9D0D-1CA13236A840}" srcOrd="11" destOrd="0" presId="urn:microsoft.com/office/officeart/2005/8/layout/venn3"/>
    <dgm:cxn modelId="{90F825D3-D263-46C2-A5F1-3798B99B7A13}" type="presParOf" srcId="{B3E99A4F-DFFF-43B8-B912-B51665189815}" destId="{8E779C49-D09F-445B-88B0-3815EDF87246}" srcOrd="1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490CAD-437A-40E5-BFEE-5E796972CF13}" type="doc">
      <dgm:prSet loTypeId="urn:microsoft.com/office/officeart/2005/8/layout/matrix3" loCatId="matrix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1C269DF6-BC53-45E9-B0D8-B9756D99BFF1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>
              <a:solidFill>
                <a:schemeClr val="bg1"/>
              </a:solidFill>
            </a:rPr>
            <a:t>1.	Какую парциальную образовательную программу, направленную на формирование основ финансовой грамотности дошкольников, выбрать?</a:t>
          </a:r>
        </a:p>
      </dgm:t>
    </dgm:pt>
    <dgm:pt modelId="{B7F9B385-5B69-47BC-B969-F34297C798D2}" type="parTrans" cxnId="{A93DDA36-C369-4FE6-836F-50776228C43C}">
      <dgm:prSet/>
      <dgm:spPr/>
      <dgm:t>
        <a:bodyPr/>
        <a:lstStyle/>
        <a:p>
          <a:endParaRPr lang="ru-RU"/>
        </a:p>
      </dgm:t>
    </dgm:pt>
    <dgm:pt modelId="{609B8F82-03E8-4C2D-9008-A7532A8AFA03}" type="sibTrans" cxnId="{A93DDA36-C369-4FE6-836F-50776228C43C}">
      <dgm:prSet/>
      <dgm:spPr/>
      <dgm:t>
        <a:bodyPr/>
        <a:lstStyle/>
        <a:p>
          <a:endParaRPr lang="ru-RU"/>
        </a:p>
      </dgm:t>
    </dgm:pt>
    <dgm:pt modelId="{E170CE9D-DE29-4B54-80BF-7941C0B65CC1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>
              <a:solidFill>
                <a:schemeClr val="bg1"/>
              </a:solidFill>
            </a:rPr>
            <a:t>2.	Как спланировать образовательную деятельность по формированию основ финансовой грамотности дошкольников, «встроить» ее в образовательный процесс?</a:t>
          </a:r>
        </a:p>
      </dgm:t>
    </dgm:pt>
    <dgm:pt modelId="{E8A29D56-CCEB-4075-93E0-99CB4A42F588}" type="parTrans" cxnId="{94FE3661-402E-4342-A98A-8CFD966679EF}">
      <dgm:prSet/>
      <dgm:spPr/>
      <dgm:t>
        <a:bodyPr/>
        <a:lstStyle/>
        <a:p>
          <a:endParaRPr lang="ru-RU"/>
        </a:p>
      </dgm:t>
    </dgm:pt>
    <dgm:pt modelId="{7CA565BA-EBB4-4025-A6E7-30C3014E02EF}" type="sibTrans" cxnId="{94FE3661-402E-4342-A98A-8CFD966679EF}">
      <dgm:prSet/>
      <dgm:spPr/>
      <dgm:t>
        <a:bodyPr/>
        <a:lstStyle/>
        <a:p>
          <a:endParaRPr lang="ru-RU"/>
        </a:p>
      </dgm:t>
    </dgm:pt>
    <dgm:pt modelId="{30F41BE8-B598-4CDE-88B1-DA503BE21583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>
              <a:solidFill>
                <a:schemeClr val="bg1"/>
              </a:solidFill>
            </a:rPr>
            <a:t>3.	Какие современные и эффективные формы, методы и технологии применять?</a:t>
          </a:r>
        </a:p>
      </dgm:t>
    </dgm:pt>
    <dgm:pt modelId="{73832125-0AC2-40EE-94FD-DA54AF3576A1}" type="parTrans" cxnId="{F52234F9-14C8-4E9E-A927-BD90873C699C}">
      <dgm:prSet/>
      <dgm:spPr/>
      <dgm:t>
        <a:bodyPr/>
        <a:lstStyle/>
        <a:p>
          <a:endParaRPr lang="ru-RU"/>
        </a:p>
      </dgm:t>
    </dgm:pt>
    <dgm:pt modelId="{CAE59E80-2BC1-48F3-8FD7-1A0FE8972DB0}" type="sibTrans" cxnId="{F52234F9-14C8-4E9E-A927-BD90873C699C}">
      <dgm:prSet/>
      <dgm:spPr/>
      <dgm:t>
        <a:bodyPr/>
        <a:lstStyle/>
        <a:p>
          <a:endParaRPr lang="ru-RU"/>
        </a:p>
      </dgm:t>
    </dgm:pt>
    <dgm:pt modelId="{22316D9D-FD04-4170-A3FD-AE32962219BC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>
              <a:solidFill>
                <a:schemeClr val="bg1"/>
              </a:solidFill>
            </a:rPr>
            <a:t>4.	Как взаимодействовать с родителями воспитанников при формировании основ финансовой грамотности детей?</a:t>
          </a:r>
        </a:p>
      </dgm:t>
    </dgm:pt>
    <dgm:pt modelId="{49F08BE4-06DC-4C59-812A-49DD7EA14AE2}" type="parTrans" cxnId="{E014318E-6E0C-46A0-96D8-A789E610F601}">
      <dgm:prSet/>
      <dgm:spPr/>
      <dgm:t>
        <a:bodyPr/>
        <a:lstStyle/>
        <a:p>
          <a:endParaRPr lang="ru-RU"/>
        </a:p>
      </dgm:t>
    </dgm:pt>
    <dgm:pt modelId="{1F6C673F-5131-4FF8-BF91-8CE124689DA5}" type="sibTrans" cxnId="{E014318E-6E0C-46A0-96D8-A789E610F601}">
      <dgm:prSet/>
      <dgm:spPr/>
      <dgm:t>
        <a:bodyPr/>
        <a:lstStyle/>
        <a:p>
          <a:endParaRPr lang="ru-RU"/>
        </a:p>
      </dgm:t>
    </dgm:pt>
    <dgm:pt modelId="{F4AA3D61-85FC-4BD6-BCF8-F3983C54C610}" type="pres">
      <dgm:prSet presAssocID="{D0490CAD-437A-40E5-BFEE-5E796972CF13}" presName="matrix" presStyleCnt="0">
        <dgm:presLayoutVars>
          <dgm:chMax val="1"/>
          <dgm:dir/>
          <dgm:resizeHandles val="exact"/>
        </dgm:presLayoutVars>
      </dgm:prSet>
      <dgm:spPr/>
    </dgm:pt>
    <dgm:pt modelId="{1E51FD7B-5334-47FA-91B0-C9EFBAAE40F3}" type="pres">
      <dgm:prSet presAssocID="{D0490CAD-437A-40E5-BFEE-5E796972CF13}" presName="diamond" presStyleLbl="bgShp" presStyleIdx="0" presStyleCnt="1" custScaleX="155233" custLinFactNeighborX="1657" custLinFactNeighborY="151"/>
      <dgm:spPr/>
    </dgm:pt>
    <dgm:pt modelId="{BB658A53-1D30-4BDA-A86D-E94177855A9D}" type="pres">
      <dgm:prSet presAssocID="{D0490CAD-437A-40E5-BFEE-5E796972CF13}" presName="quad1" presStyleLbl="node1" presStyleIdx="0" presStyleCnt="4" custScaleX="164413" custLinFactX="-1978" custLinFactNeighborX="-100000" custLinFactNeighborY="-12544">
        <dgm:presLayoutVars>
          <dgm:chMax val="0"/>
          <dgm:chPref val="0"/>
          <dgm:bulletEnabled val="1"/>
        </dgm:presLayoutVars>
      </dgm:prSet>
      <dgm:spPr/>
    </dgm:pt>
    <dgm:pt modelId="{A6EE6E9D-59A2-42AD-A62A-A4C53222E718}" type="pres">
      <dgm:prSet presAssocID="{D0490CAD-437A-40E5-BFEE-5E796972CF13}" presName="quad2" presStyleLbl="node1" presStyleIdx="1" presStyleCnt="4" custScaleX="170432" custLinFactNeighborX="95799" custLinFactNeighborY="-16610">
        <dgm:presLayoutVars>
          <dgm:chMax val="0"/>
          <dgm:chPref val="0"/>
          <dgm:bulletEnabled val="1"/>
        </dgm:presLayoutVars>
      </dgm:prSet>
      <dgm:spPr/>
    </dgm:pt>
    <dgm:pt modelId="{A11DB80C-6F95-4159-9E1C-9577C36A1BAE}" type="pres">
      <dgm:prSet presAssocID="{D0490CAD-437A-40E5-BFEE-5E796972CF13}" presName="quad3" presStyleLbl="node1" presStyleIdx="2" presStyleCnt="4" custScaleX="151279" custLinFactX="-1207" custLinFactNeighborX="-100000" custLinFactNeighborY="10044">
        <dgm:presLayoutVars>
          <dgm:chMax val="0"/>
          <dgm:chPref val="0"/>
          <dgm:bulletEnabled val="1"/>
        </dgm:presLayoutVars>
      </dgm:prSet>
      <dgm:spPr/>
    </dgm:pt>
    <dgm:pt modelId="{01DDE6D2-0E84-472A-B5DE-FB52DFB24413}" type="pres">
      <dgm:prSet presAssocID="{D0490CAD-437A-40E5-BFEE-5E796972CF13}" presName="quad4" presStyleLbl="node1" presStyleIdx="3" presStyleCnt="4" custScaleX="166409" custLinFactX="1979" custLinFactNeighborX="100000" custLinFactNeighborY="8112">
        <dgm:presLayoutVars>
          <dgm:chMax val="0"/>
          <dgm:chPref val="0"/>
          <dgm:bulletEnabled val="1"/>
        </dgm:presLayoutVars>
      </dgm:prSet>
      <dgm:spPr/>
    </dgm:pt>
  </dgm:ptLst>
  <dgm:cxnLst>
    <dgm:cxn modelId="{17055007-36BA-4848-BB2D-AD629235DC8A}" type="presOf" srcId="{22316D9D-FD04-4170-A3FD-AE32962219BC}" destId="{01DDE6D2-0E84-472A-B5DE-FB52DFB24413}" srcOrd="0" destOrd="0" presId="urn:microsoft.com/office/officeart/2005/8/layout/matrix3"/>
    <dgm:cxn modelId="{CB1A7816-43DB-4C51-8DFC-9E722A66FAC6}" type="presOf" srcId="{D0490CAD-437A-40E5-BFEE-5E796972CF13}" destId="{F4AA3D61-85FC-4BD6-BCF8-F3983C54C610}" srcOrd="0" destOrd="0" presId="urn:microsoft.com/office/officeart/2005/8/layout/matrix3"/>
    <dgm:cxn modelId="{A93DDA36-C369-4FE6-836F-50776228C43C}" srcId="{D0490CAD-437A-40E5-BFEE-5E796972CF13}" destId="{1C269DF6-BC53-45E9-B0D8-B9756D99BFF1}" srcOrd="0" destOrd="0" parTransId="{B7F9B385-5B69-47BC-B969-F34297C798D2}" sibTransId="{609B8F82-03E8-4C2D-9008-A7532A8AFA03}"/>
    <dgm:cxn modelId="{94FE3661-402E-4342-A98A-8CFD966679EF}" srcId="{D0490CAD-437A-40E5-BFEE-5E796972CF13}" destId="{E170CE9D-DE29-4B54-80BF-7941C0B65CC1}" srcOrd="1" destOrd="0" parTransId="{E8A29D56-CCEB-4075-93E0-99CB4A42F588}" sibTransId="{7CA565BA-EBB4-4025-A6E7-30C3014E02EF}"/>
    <dgm:cxn modelId="{E06AFA85-8EF0-406D-BD99-F5A8651CC48B}" type="presOf" srcId="{E170CE9D-DE29-4B54-80BF-7941C0B65CC1}" destId="{A6EE6E9D-59A2-42AD-A62A-A4C53222E718}" srcOrd="0" destOrd="0" presId="urn:microsoft.com/office/officeart/2005/8/layout/matrix3"/>
    <dgm:cxn modelId="{E014318E-6E0C-46A0-96D8-A789E610F601}" srcId="{D0490CAD-437A-40E5-BFEE-5E796972CF13}" destId="{22316D9D-FD04-4170-A3FD-AE32962219BC}" srcOrd="3" destOrd="0" parTransId="{49F08BE4-06DC-4C59-812A-49DD7EA14AE2}" sibTransId="{1F6C673F-5131-4FF8-BF91-8CE124689DA5}"/>
    <dgm:cxn modelId="{D6EE638F-66E5-4533-A879-E699D95D124B}" type="presOf" srcId="{30F41BE8-B598-4CDE-88B1-DA503BE21583}" destId="{A11DB80C-6F95-4159-9E1C-9577C36A1BAE}" srcOrd="0" destOrd="0" presId="urn:microsoft.com/office/officeart/2005/8/layout/matrix3"/>
    <dgm:cxn modelId="{A0F561A0-21F8-443B-A45C-90F6E6D0480A}" type="presOf" srcId="{1C269DF6-BC53-45E9-B0D8-B9756D99BFF1}" destId="{BB658A53-1D30-4BDA-A86D-E94177855A9D}" srcOrd="0" destOrd="0" presId="urn:microsoft.com/office/officeart/2005/8/layout/matrix3"/>
    <dgm:cxn modelId="{F52234F9-14C8-4E9E-A927-BD90873C699C}" srcId="{D0490CAD-437A-40E5-BFEE-5E796972CF13}" destId="{30F41BE8-B598-4CDE-88B1-DA503BE21583}" srcOrd="2" destOrd="0" parTransId="{73832125-0AC2-40EE-94FD-DA54AF3576A1}" sibTransId="{CAE59E80-2BC1-48F3-8FD7-1A0FE8972DB0}"/>
    <dgm:cxn modelId="{07A5E335-BC48-4D25-8B41-714F16A3F56F}" type="presParOf" srcId="{F4AA3D61-85FC-4BD6-BCF8-F3983C54C610}" destId="{1E51FD7B-5334-47FA-91B0-C9EFBAAE40F3}" srcOrd="0" destOrd="0" presId="urn:microsoft.com/office/officeart/2005/8/layout/matrix3"/>
    <dgm:cxn modelId="{94A5181F-3F61-4C11-A297-D73EA0C7DCB0}" type="presParOf" srcId="{F4AA3D61-85FC-4BD6-BCF8-F3983C54C610}" destId="{BB658A53-1D30-4BDA-A86D-E94177855A9D}" srcOrd="1" destOrd="0" presId="urn:microsoft.com/office/officeart/2005/8/layout/matrix3"/>
    <dgm:cxn modelId="{FC6CED13-DF3D-4A21-8DF5-1496A790AFE5}" type="presParOf" srcId="{F4AA3D61-85FC-4BD6-BCF8-F3983C54C610}" destId="{A6EE6E9D-59A2-42AD-A62A-A4C53222E718}" srcOrd="2" destOrd="0" presId="urn:microsoft.com/office/officeart/2005/8/layout/matrix3"/>
    <dgm:cxn modelId="{E74BCF20-F86C-4AEF-97E9-1F130230BEED}" type="presParOf" srcId="{F4AA3D61-85FC-4BD6-BCF8-F3983C54C610}" destId="{A11DB80C-6F95-4159-9E1C-9577C36A1BAE}" srcOrd="3" destOrd="0" presId="urn:microsoft.com/office/officeart/2005/8/layout/matrix3"/>
    <dgm:cxn modelId="{4A26C9F9-E3D9-4183-9B79-F6209BA5CC51}" type="presParOf" srcId="{F4AA3D61-85FC-4BD6-BCF8-F3983C54C610}" destId="{01DDE6D2-0E84-472A-B5DE-FB52DFB2441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FCAF0C-16F5-4BF8-9BCF-A5E6516B52E0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B22295-E6B1-4413-AE83-F89F148920D5}">
      <dgm:prSet custT="1"/>
      <dgm:spPr/>
      <dgm:t>
        <a:bodyPr/>
        <a:lstStyle/>
        <a:p>
          <a:pPr rtl="0"/>
          <a:r>
            <a:rPr lang="ru-RU" sz="2400" dirty="0"/>
            <a:t>«</a:t>
          </a:r>
          <a:r>
            <a:rPr lang="ru-RU" sz="1800" dirty="0"/>
            <a:t>Экономическое воспитание дошкольников: формирование предпосылок финансовой грамотности» (Шатова А.Д., 2018)</a:t>
          </a:r>
        </a:p>
      </dgm:t>
    </dgm:pt>
    <dgm:pt modelId="{2CD294E8-C709-4107-A252-A892D7E8F798}" type="parTrans" cxnId="{EB8839EB-4169-42E4-AB3D-CF19C8434F1F}">
      <dgm:prSet/>
      <dgm:spPr/>
      <dgm:t>
        <a:bodyPr/>
        <a:lstStyle/>
        <a:p>
          <a:endParaRPr lang="ru-RU"/>
        </a:p>
      </dgm:t>
    </dgm:pt>
    <dgm:pt modelId="{BE9F6476-53FD-4AFC-9D57-5A6D2A2D9372}" type="sibTrans" cxnId="{EB8839EB-4169-42E4-AB3D-CF19C8434F1F}">
      <dgm:prSet/>
      <dgm:spPr/>
      <dgm:t>
        <a:bodyPr/>
        <a:lstStyle/>
        <a:p>
          <a:endParaRPr lang="ru-RU"/>
        </a:p>
      </dgm:t>
    </dgm:pt>
    <dgm:pt modelId="{5ADAAB66-D1F8-4ACC-BE2F-0F62BCD0DDD9}">
      <dgm:prSet custT="1"/>
      <dgm:spPr/>
      <dgm:t>
        <a:bodyPr/>
        <a:lstStyle/>
        <a:p>
          <a:pPr rtl="0"/>
          <a:r>
            <a:rPr lang="ru-RU" sz="1800" dirty="0"/>
            <a:t>«Азы финансовой культуры для дошкольников» (</a:t>
          </a:r>
          <a:r>
            <a:rPr lang="ru-RU" sz="1800" dirty="0" err="1"/>
            <a:t>Семенкова</a:t>
          </a:r>
          <a:r>
            <a:rPr lang="ru-RU" sz="1800" dirty="0"/>
            <a:t> Е.В., Стахович Л.В., 2019)</a:t>
          </a:r>
        </a:p>
      </dgm:t>
    </dgm:pt>
    <dgm:pt modelId="{7CF0C0AA-5C89-4566-99EE-6A0BFD6B0BAB}" type="parTrans" cxnId="{1A5A145E-2DF1-47D3-867C-A12CC8BAB37E}">
      <dgm:prSet/>
      <dgm:spPr/>
      <dgm:t>
        <a:bodyPr/>
        <a:lstStyle/>
        <a:p>
          <a:endParaRPr lang="ru-RU"/>
        </a:p>
      </dgm:t>
    </dgm:pt>
    <dgm:pt modelId="{4B35DA06-0C7F-4C9F-9872-3EF33E499108}" type="sibTrans" cxnId="{1A5A145E-2DF1-47D3-867C-A12CC8BAB37E}">
      <dgm:prSet/>
      <dgm:spPr/>
      <dgm:t>
        <a:bodyPr/>
        <a:lstStyle/>
        <a:p>
          <a:endParaRPr lang="ru-RU"/>
        </a:p>
      </dgm:t>
    </dgm:pt>
    <dgm:pt modelId="{B36E3F7E-98A0-441D-8323-553868F719C4}">
      <dgm:prSet custT="1"/>
      <dgm:spPr/>
      <dgm:t>
        <a:bodyPr/>
        <a:lstStyle/>
        <a:p>
          <a:pPr rtl="0"/>
          <a:r>
            <a:rPr lang="ru-RU" sz="1800" dirty="0"/>
            <a:t>«Приключения кота Белобока, или экономика для малышей» (Герасименко С.В., </a:t>
          </a:r>
          <a:r>
            <a:rPr lang="ru-RU" sz="1800" dirty="0" err="1"/>
            <a:t>Маркушевская</a:t>
          </a:r>
          <a:r>
            <a:rPr lang="ru-RU" sz="1800" dirty="0"/>
            <a:t> Е.А., </a:t>
          </a:r>
          <a:r>
            <a:rPr lang="ru-RU" sz="1800" dirty="0" err="1"/>
            <a:t>Шайкина</a:t>
          </a:r>
          <a:r>
            <a:rPr lang="ru-RU" sz="1800" dirty="0"/>
            <a:t> И.П., Назарова И.В. и др., 2015.). </a:t>
          </a:r>
        </a:p>
      </dgm:t>
    </dgm:pt>
    <dgm:pt modelId="{49216E94-DE36-4DE7-9B43-B36CDAF5BA81}" type="parTrans" cxnId="{15F9C1BC-26E7-4186-A69B-01EDCC73A720}">
      <dgm:prSet/>
      <dgm:spPr/>
      <dgm:t>
        <a:bodyPr/>
        <a:lstStyle/>
        <a:p>
          <a:endParaRPr lang="ru-RU"/>
        </a:p>
      </dgm:t>
    </dgm:pt>
    <dgm:pt modelId="{1F243006-BA20-4A9C-888A-4E7835EE2BC0}" type="sibTrans" cxnId="{15F9C1BC-26E7-4186-A69B-01EDCC73A720}">
      <dgm:prSet/>
      <dgm:spPr/>
      <dgm:t>
        <a:bodyPr/>
        <a:lstStyle/>
        <a:p>
          <a:endParaRPr lang="ru-RU"/>
        </a:p>
      </dgm:t>
    </dgm:pt>
    <dgm:pt modelId="{EF883CDC-9E8B-494A-91DD-7A4DB4A22ED3}" type="pres">
      <dgm:prSet presAssocID="{DCFCAF0C-16F5-4BF8-9BCF-A5E6516B52E0}" presName="Name0" presStyleCnt="0">
        <dgm:presLayoutVars>
          <dgm:dir/>
          <dgm:resizeHandles val="exact"/>
        </dgm:presLayoutVars>
      </dgm:prSet>
      <dgm:spPr/>
    </dgm:pt>
    <dgm:pt modelId="{59712404-6D31-4A58-9524-468DE58ED6C4}" type="pres">
      <dgm:prSet presAssocID="{DCFCAF0C-16F5-4BF8-9BCF-A5E6516B52E0}" presName="bkgdShp" presStyleLbl="alignAccFollowNode1" presStyleIdx="0" presStyleCnt="1"/>
      <dgm:spPr/>
    </dgm:pt>
    <dgm:pt modelId="{28FB147D-0F38-4C7B-BC84-78D409D40FD3}" type="pres">
      <dgm:prSet presAssocID="{DCFCAF0C-16F5-4BF8-9BCF-A5E6516B52E0}" presName="linComp" presStyleCnt="0"/>
      <dgm:spPr/>
    </dgm:pt>
    <dgm:pt modelId="{1D644C46-2090-463B-B39D-21F00276C881}" type="pres">
      <dgm:prSet presAssocID="{B2B22295-E6B1-4413-AE83-F89F148920D5}" presName="compNode" presStyleCnt="0"/>
      <dgm:spPr/>
    </dgm:pt>
    <dgm:pt modelId="{7969C58D-1013-45EC-BA18-F25DD5610C8B}" type="pres">
      <dgm:prSet presAssocID="{B2B22295-E6B1-4413-AE83-F89F148920D5}" presName="node" presStyleLbl="node1" presStyleIdx="0" presStyleCnt="3" custScaleX="101465" custScaleY="67757" custLinFactNeighborX="-295" custLinFactNeighborY="2428">
        <dgm:presLayoutVars>
          <dgm:bulletEnabled val="1"/>
        </dgm:presLayoutVars>
      </dgm:prSet>
      <dgm:spPr/>
    </dgm:pt>
    <dgm:pt modelId="{FB1B7BD1-C267-4BBC-A4E1-F220E89409A2}" type="pres">
      <dgm:prSet presAssocID="{B2B22295-E6B1-4413-AE83-F89F148920D5}" presName="invisiNode" presStyleLbl="node1" presStyleIdx="0" presStyleCnt="3"/>
      <dgm:spPr/>
    </dgm:pt>
    <dgm:pt modelId="{A6285782-9105-46FD-AFF5-A9E99602E610}" type="pres">
      <dgm:prSet presAssocID="{B2B22295-E6B1-4413-AE83-F89F148920D5}" presName="imagNode" presStyleLbl="fgImgPlace1" presStyleIdx="0" presStyleCnt="3"/>
      <dgm:spPr/>
    </dgm:pt>
    <dgm:pt modelId="{254D8D82-1FD4-4D1E-99C6-4A291624A5DB}" type="pres">
      <dgm:prSet presAssocID="{BE9F6476-53FD-4AFC-9D57-5A6D2A2D9372}" presName="sibTrans" presStyleLbl="sibTrans2D1" presStyleIdx="0" presStyleCnt="0"/>
      <dgm:spPr/>
    </dgm:pt>
    <dgm:pt modelId="{B1646C35-5A9C-4BF7-BD14-8605D5E7885E}" type="pres">
      <dgm:prSet presAssocID="{5ADAAB66-D1F8-4ACC-BE2F-0F62BCD0DDD9}" presName="compNode" presStyleCnt="0"/>
      <dgm:spPr/>
    </dgm:pt>
    <dgm:pt modelId="{4067E026-CD7B-4B74-8CD6-4E4211B3376A}" type="pres">
      <dgm:prSet presAssocID="{5ADAAB66-D1F8-4ACC-BE2F-0F62BCD0DDD9}" presName="node" presStyleLbl="node1" presStyleIdx="1" presStyleCnt="3" custScaleX="102585" custScaleY="67757" custLinFactNeighborX="1432" custLinFactNeighborY="5592">
        <dgm:presLayoutVars>
          <dgm:bulletEnabled val="1"/>
        </dgm:presLayoutVars>
      </dgm:prSet>
      <dgm:spPr/>
    </dgm:pt>
    <dgm:pt modelId="{B1F1D344-DF20-4DF1-940B-909E3EB24057}" type="pres">
      <dgm:prSet presAssocID="{5ADAAB66-D1F8-4ACC-BE2F-0F62BCD0DDD9}" presName="invisiNode" presStyleLbl="node1" presStyleIdx="1" presStyleCnt="3"/>
      <dgm:spPr/>
    </dgm:pt>
    <dgm:pt modelId="{D6670968-49E8-4AB5-900E-74BFB7890856}" type="pres">
      <dgm:prSet presAssocID="{5ADAAB66-D1F8-4ACC-BE2F-0F62BCD0DDD9}" presName="imagNode" presStyleLbl="fgImgPlace1" presStyleIdx="1" presStyleCnt="3"/>
      <dgm:spPr/>
    </dgm:pt>
    <dgm:pt modelId="{DF476F8B-9AC6-4B2C-9A31-FFA302D461CC}" type="pres">
      <dgm:prSet presAssocID="{4B35DA06-0C7F-4C9F-9872-3EF33E499108}" presName="sibTrans" presStyleLbl="sibTrans2D1" presStyleIdx="0" presStyleCnt="0"/>
      <dgm:spPr/>
    </dgm:pt>
    <dgm:pt modelId="{FBDFF3AA-F1A2-4813-BEB2-E5C0AD8C15E2}" type="pres">
      <dgm:prSet presAssocID="{B36E3F7E-98A0-441D-8323-553868F719C4}" presName="compNode" presStyleCnt="0"/>
      <dgm:spPr/>
    </dgm:pt>
    <dgm:pt modelId="{38E584E2-5DC7-41F1-B945-76ACD4D50E4A}" type="pres">
      <dgm:prSet presAssocID="{B36E3F7E-98A0-441D-8323-553868F719C4}" presName="node" presStyleLbl="node1" presStyleIdx="2" presStyleCnt="3" custScaleX="104137" custScaleY="67757" custLinFactNeighborX="2582" custLinFactNeighborY="5592">
        <dgm:presLayoutVars>
          <dgm:bulletEnabled val="1"/>
        </dgm:presLayoutVars>
      </dgm:prSet>
      <dgm:spPr/>
    </dgm:pt>
    <dgm:pt modelId="{232D58C3-9284-4E58-908B-2D503ED763AF}" type="pres">
      <dgm:prSet presAssocID="{B36E3F7E-98A0-441D-8323-553868F719C4}" presName="invisiNode" presStyleLbl="node1" presStyleIdx="2" presStyleCnt="3"/>
      <dgm:spPr/>
    </dgm:pt>
    <dgm:pt modelId="{C8DB57E1-CB8C-47C1-93C8-C41B1C3C844A}" type="pres">
      <dgm:prSet presAssocID="{B36E3F7E-98A0-441D-8323-553868F719C4}" presName="imagNode" presStyleLbl="fgImgPlace1" presStyleIdx="2" presStyleCnt="3"/>
      <dgm:spPr/>
    </dgm:pt>
  </dgm:ptLst>
  <dgm:cxnLst>
    <dgm:cxn modelId="{FD49F801-4767-49F9-90A3-B8517E73D8F4}" type="presOf" srcId="{5ADAAB66-D1F8-4ACC-BE2F-0F62BCD0DDD9}" destId="{4067E026-CD7B-4B74-8CD6-4E4211B3376A}" srcOrd="0" destOrd="0" presId="urn:microsoft.com/office/officeart/2005/8/layout/pList2"/>
    <dgm:cxn modelId="{D0E7D824-4C6D-40C8-A534-3D07893557F7}" type="presOf" srcId="{B36E3F7E-98A0-441D-8323-553868F719C4}" destId="{38E584E2-5DC7-41F1-B945-76ACD4D50E4A}" srcOrd="0" destOrd="0" presId="urn:microsoft.com/office/officeart/2005/8/layout/pList2"/>
    <dgm:cxn modelId="{1A5A145E-2DF1-47D3-867C-A12CC8BAB37E}" srcId="{DCFCAF0C-16F5-4BF8-9BCF-A5E6516B52E0}" destId="{5ADAAB66-D1F8-4ACC-BE2F-0F62BCD0DDD9}" srcOrd="1" destOrd="0" parTransId="{7CF0C0AA-5C89-4566-99EE-6A0BFD6B0BAB}" sibTransId="{4B35DA06-0C7F-4C9F-9872-3EF33E499108}"/>
    <dgm:cxn modelId="{7453EF75-9A0C-468A-9EDD-82BC0A1F25A2}" type="presOf" srcId="{4B35DA06-0C7F-4C9F-9872-3EF33E499108}" destId="{DF476F8B-9AC6-4B2C-9A31-FFA302D461CC}" srcOrd="0" destOrd="0" presId="urn:microsoft.com/office/officeart/2005/8/layout/pList2"/>
    <dgm:cxn modelId="{2AA1C277-1317-47E2-BB2A-46E447757C3A}" type="presOf" srcId="{DCFCAF0C-16F5-4BF8-9BCF-A5E6516B52E0}" destId="{EF883CDC-9E8B-494A-91DD-7A4DB4A22ED3}" srcOrd="0" destOrd="0" presId="urn:microsoft.com/office/officeart/2005/8/layout/pList2"/>
    <dgm:cxn modelId="{9D3B917B-53E0-4FB5-A924-0E9705ECA706}" type="presOf" srcId="{BE9F6476-53FD-4AFC-9D57-5A6D2A2D9372}" destId="{254D8D82-1FD4-4D1E-99C6-4A291624A5DB}" srcOrd="0" destOrd="0" presId="urn:microsoft.com/office/officeart/2005/8/layout/pList2"/>
    <dgm:cxn modelId="{5191D98B-9038-4B05-991D-8ED400825E66}" type="presOf" srcId="{B2B22295-E6B1-4413-AE83-F89F148920D5}" destId="{7969C58D-1013-45EC-BA18-F25DD5610C8B}" srcOrd="0" destOrd="0" presId="urn:microsoft.com/office/officeart/2005/8/layout/pList2"/>
    <dgm:cxn modelId="{15F9C1BC-26E7-4186-A69B-01EDCC73A720}" srcId="{DCFCAF0C-16F5-4BF8-9BCF-A5E6516B52E0}" destId="{B36E3F7E-98A0-441D-8323-553868F719C4}" srcOrd="2" destOrd="0" parTransId="{49216E94-DE36-4DE7-9B43-B36CDAF5BA81}" sibTransId="{1F243006-BA20-4A9C-888A-4E7835EE2BC0}"/>
    <dgm:cxn modelId="{EB8839EB-4169-42E4-AB3D-CF19C8434F1F}" srcId="{DCFCAF0C-16F5-4BF8-9BCF-A5E6516B52E0}" destId="{B2B22295-E6B1-4413-AE83-F89F148920D5}" srcOrd="0" destOrd="0" parTransId="{2CD294E8-C709-4107-A252-A892D7E8F798}" sibTransId="{BE9F6476-53FD-4AFC-9D57-5A6D2A2D9372}"/>
    <dgm:cxn modelId="{359449EF-ED36-4B0C-9140-D6BB0B86FD5E}" type="presParOf" srcId="{EF883CDC-9E8B-494A-91DD-7A4DB4A22ED3}" destId="{59712404-6D31-4A58-9524-468DE58ED6C4}" srcOrd="0" destOrd="0" presId="urn:microsoft.com/office/officeart/2005/8/layout/pList2"/>
    <dgm:cxn modelId="{5654C1CA-17FB-467F-B222-F1F4C8E4CB05}" type="presParOf" srcId="{EF883CDC-9E8B-494A-91DD-7A4DB4A22ED3}" destId="{28FB147D-0F38-4C7B-BC84-78D409D40FD3}" srcOrd="1" destOrd="0" presId="urn:microsoft.com/office/officeart/2005/8/layout/pList2"/>
    <dgm:cxn modelId="{AE360F44-ABD4-4A82-B317-E60DD8352C0B}" type="presParOf" srcId="{28FB147D-0F38-4C7B-BC84-78D409D40FD3}" destId="{1D644C46-2090-463B-B39D-21F00276C881}" srcOrd="0" destOrd="0" presId="urn:microsoft.com/office/officeart/2005/8/layout/pList2"/>
    <dgm:cxn modelId="{7A71FF8E-8D83-46A4-9D06-CBCB8BB2E01E}" type="presParOf" srcId="{1D644C46-2090-463B-B39D-21F00276C881}" destId="{7969C58D-1013-45EC-BA18-F25DD5610C8B}" srcOrd="0" destOrd="0" presId="urn:microsoft.com/office/officeart/2005/8/layout/pList2"/>
    <dgm:cxn modelId="{D6C9BE21-1E32-43F9-94E4-1B9370959D96}" type="presParOf" srcId="{1D644C46-2090-463B-B39D-21F00276C881}" destId="{FB1B7BD1-C267-4BBC-A4E1-F220E89409A2}" srcOrd="1" destOrd="0" presId="urn:microsoft.com/office/officeart/2005/8/layout/pList2"/>
    <dgm:cxn modelId="{9B61EB2C-D2B6-43F8-ADC2-C0C8E0E4F920}" type="presParOf" srcId="{1D644C46-2090-463B-B39D-21F00276C881}" destId="{A6285782-9105-46FD-AFF5-A9E99602E610}" srcOrd="2" destOrd="0" presId="urn:microsoft.com/office/officeart/2005/8/layout/pList2"/>
    <dgm:cxn modelId="{D84DDB94-32B1-4975-95D9-C512B3DC6328}" type="presParOf" srcId="{28FB147D-0F38-4C7B-BC84-78D409D40FD3}" destId="{254D8D82-1FD4-4D1E-99C6-4A291624A5DB}" srcOrd="1" destOrd="0" presId="urn:microsoft.com/office/officeart/2005/8/layout/pList2"/>
    <dgm:cxn modelId="{C89866B6-901A-4D55-8D03-8F7C37A2BCE7}" type="presParOf" srcId="{28FB147D-0F38-4C7B-BC84-78D409D40FD3}" destId="{B1646C35-5A9C-4BF7-BD14-8605D5E7885E}" srcOrd="2" destOrd="0" presId="urn:microsoft.com/office/officeart/2005/8/layout/pList2"/>
    <dgm:cxn modelId="{98839425-A352-4890-830C-76553132E00B}" type="presParOf" srcId="{B1646C35-5A9C-4BF7-BD14-8605D5E7885E}" destId="{4067E026-CD7B-4B74-8CD6-4E4211B3376A}" srcOrd="0" destOrd="0" presId="urn:microsoft.com/office/officeart/2005/8/layout/pList2"/>
    <dgm:cxn modelId="{544974EB-A88B-4AEC-8CD3-488C1516FB21}" type="presParOf" srcId="{B1646C35-5A9C-4BF7-BD14-8605D5E7885E}" destId="{B1F1D344-DF20-4DF1-940B-909E3EB24057}" srcOrd="1" destOrd="0" presId="urn:microsoft.com/office/officeart/2005/8/layout/pList2"/>
    <dgm:cxn modelId="{A6861DD0-8BF7-41A2-8975-F5F714A8310B}" type="presParOf" srcId="{B1646C35-5A9C-4BF7-BD14-8605D5E7885E}" destId="{D6670968-49E8-4AB5-900E-74BFB7890856}" srcOrd="2" destOrd="0" presId="urn:microsoft.com/office/officeart/2005/8/layout/pList2"/>
    <dgm:cxn modelId="{C07935BA-1D57-4D2D-B574-43EDD97D356C}" type="presParOf" srcId="{28FB147D-0F38-4C7B-BC84-78D409D40FD3}" destId="{DF476F8B-9AC6-4B2C-9A31-FFA302D461CC}" srcOrd="3" destOrd="0" presId="urn:microsoft.com/office/officeart/2005/8/layout/pList2"/>
    <dgm:cxn modelId="{6A1F164A-260F-4EE1-9800-C05C7EFC232C}" type="presParOf" srcId="{28FB147D-0F38-4C7B-BC84-78D409D40FD3}" destId="{FBDFF3AA-F1A2-4813-BEB2-E5C0AD8C15E2}" srcOrd="4" destOrd="0" presId="urn:microsoft.com/office/officeart/2005/8/layout/pList2"/>
    <dgm:cxn modelId="{29AE4CDA-F0C3-4A88-98F8-B97B67A7C85D}" type="presParOf" srcId="{FBDFF3AA-F1A2-4813-BEB2-E5C0AD8C15E2}" destId="{38E584E2-5DC7-41F1-B945-76ACD4D50E4A}" srcOrd="0" destOrd="0" presId="urn:microsoft.com/office/officeart/2005/8/layout/pList2"/>
    <dgm:cxn modelId="{E503F3EA-2241-4BA2-B53A-783789900241}" type="presParOf" srcId="{FBDFF3AA-F1A2-4813-BEB2-E5C0AD8C15E2}" destId="{232D58C3-9284-4E58-908B-2D503ED763AF}" srcOrd="1" destOrd="0" presId="urn:microsoft.com/office/officeart/2005/8/layout/pList2"/>
    <dgm:cxn modelId="{9D2A3F7D-287E-41A1-8847-59653781FD8F}" type="presParOf" srcId="{FBDFF3AA-F1A2-4813-BEB2-E5C0AD8C15E2}" destId="{C8DB57E1-CB8C-47C1-93C8-C41B1C3C844A}" srcOrd="2" destOrd="0" presId="urn:microsoft.com/office/officeart/2005/8/layout/p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0CE958-2BDC-4E4F-AA4F-9BAB0F56A15E}" type="doc">
      <dgm:prSet loTypeId="urn:microsoft.com/office/officeart/2005/8/layout/venn1" loCatId="relationship" qsTypeId="urn:microsoft.com/office/officeart/2005/8/quickstyle/simple1" qsCatId="simple" csTypeId="urn:microsoft.com/office/officeart/2005/8/colors/accent1_5" csCatId="accent1"/>
      <dgm:spPr/>
      <dgm:t>
        <a:bodyPr/>
        <a:lstStyle/>
        <a:p>
          <a:endParaRPr lang="ru-RU"/>
        </a:p>
      </dgm:t>
    </dgm:pt>
    <dgm:pt modelId="{19FA17CF-FA34-4D9B-8CED-C79801220DA0}">
      <dgm:prSet custT="1"/>
      <dgm:spPr/>
      <dgm:t>
        <a:bodyPr/>
        <a:lstStyle/>
        <a:p>
          <a:pPr rtl="0"/>
          <a:r>
            <a:rPr lang="ru-RU" sz="1300" b="1" dirty="0"/>
            <a:t>План, экономия</a:t>
          </a:r>
          <a:endParaRPr lang="ru-RU" sz="1300" dirty="0"/>
        </a:p>
      </dgm:t>
    </dgm:pt>
    <dgm:pt modelId="{21877A2E-3804-4003-AFA3-FB8405D7100E}" type="parTrans" cxnId="{BFE56498-2E6A-4678-BDC0-68307E246EDF}">
      <dgm:prSet/>
      <dgm:spPr/>
      <dgm:t>
        <a:bodyPr/>
        <a:lstStyle/>
        <a:p>
          <a:endParaRPr lang="ru-RU"/>
        </a:p>
      </dgm:t>
    </dgm:pt>
    <dgm:pt modelId="{2071FF21-2454-466A-8DCE-A9AEAB3CB5E5}" type="sibTrans" cxnId="{BFE56498-2E6A-4678-BDC0-68307E246EDF}">
      <dgm:prSet/>
      <dgm:spPr/>
      <dgm:t>
        <a:bodyPr/>
        <a:lstStyle/>
        <a:p>
          <a:endParaRPr lang="ru-RU"/>
        </a:p>
      </dgm:t>
    </dgm:pt>
    <dgm:pt modelId="{53C257EC-E555-4465-9C2E-7CB8182420AA}">
      <dgm:prSet custT="1"/>
      <dgm:spPr/>
      <dgm:t>
        <a:bodyPr/>
        <a:lstStyle/>
        <a:p>
          <a:pPr rtl="0"/>
          <a:r>
            <a:rPr lang="ru-RU" sz="1300" b="1" dirty="0"/>
            <a:t>Потребность, капризы, желание, возможность </a:t>
          </a:r>
          <a:endParaRPr lang="ru-RU" sz="1300" dirty="0"/>
        </a:p>
      </dgm:t>
    </dgm:pt>
    <dgm:pt modelId="{6F798BF8-A8AB-4C03-A80D-E44F5356115D}" type="parTrans" cxnId="{E5BB4FF0-BF1F-4189-A532-891CD51718A0}">
      <dgm:prSet/>
      <dgm:spPr/>
      <dgm:t>
        <a:bodyPr/>
        <a:lstStyle/>
        <a:p>
          <a:endParaRPr lang="ru-RU"/>
        </a:p>
      </dgm:t>
    </dgm:pt>
    <dgm:pt modelId="{3F396569-11CA-4CAD-ABA3-DF116C438482}" type="sibTrans" cxnId="{E5BB4FF0-BF1F-4189-A532-891CD51718A0}">
      <dgm:prSet/>
      <dgm:spPr/>
      <dgm:t>
        <a:bodyPr/>
        <a:lstStyle/>
        <a:p>
          <a:endParaRPr lang="ru-RU"/>
        </a:p>
      </dgm:t>
    </dgm:pt>
    <dgm:pt modelId="{3AB6CC14-A49C-4A05-82A2-7DE9F6FCBB6E}">
      <dgm:prSet custT="1"/>
      <dgm:spPr/>
      <dgm:t>
        <a:bodyPr/>
        <a:lstStyle/>
        <a:p>
          <a:pPr rtl="0"/>
          <a:r>
            <a:rPr lang="ru-RU" sz="1300" b="1" dirty="0"/>
            <a:t>Торговые предприятия: магазины, киоски, ларьки, базары, рынки, ярмарки</a:t>
          </a:r>
          <a:endParaRPr lang="ru-RU" sz="1300" dirty="0"/>
        </a:p>
      </dgm:t>
    </dgm:pt>
    <dgm:pt modelId="{9AD707CF-F8CB-4E0D-8059-1FF3CE989D61}" type="parTrans" cxnId="{9AC9BBFF-6096-4CA0-9522-65130B576DE6}">
      <dgm:prSet/>
      <dgm:spPr/>
      <dgm:t>
        <a:bodyPr/>
        <a:lstStyle/>
        <a:p>
          <a:endParaRPr lang="ru-RU"/>
        </a:p>
      </dgm:t>
    </dgm:pt>
    <dgm:pt modelId="{7B69A6C7-AA5E-4899-9D4D-961AE0E7FB51}" type="sibTrans" cxnId="{9AC9BBFF-6096-4CA0-9522-65130B576DE6}">
      <dgm:prSet/>
      <dgm:spPr/>
      <dgm:t>
        <a:bodyPr/>
        <a:lstStyle/>
        <a:p>
          <a:endParaRPr lang="ru-RU"/>
        </a:p>
      </dgm:t>
    </dgm:pt>
    <dgm:pt modelId="{93D68217-D232-43C5-B2AA-45B026AC6055}">
      <dgm:prSet custT="1"/>
      <dgm:spPr/>
      <dgm:t>
        <a:bodyPr/>
        <a:lstStyle/>
        <a:p>
          <a:pPr rtl="0"/>
          <a:r>
            <a:rPr lang="ru-RU" sz="1300" b="1"/>
            <a:t>Подарок, реклама</a:t>
          </a:r>
          <a:endParaRPr lang="ru-RU" sz="1300"/>
        </a:p>
      </dgm:t>
    </dgm:pt>
    <dgm:pt modelId="{60215ED2-A342-4576-AED6-2A26C060E8F8}" type="parTrans" cxnId="{8953F46E-E657-42E6-97D3-E2EDF265FE27}">
      <dgm:prSet/>
      <dgm:spPr/>
      <dgm:t>
        <a:bodyPr/>
        <a:lstStyle/>
        <a:p>
          <a:endParaRPr lang="ru-RU"/>
        </a:p>
      </dgm:t>
    </dgm:pt>
    <dgm:pt modelId="{DAE6C9BA-2CC9-42B5-937C-FC494BB35A79}" type="sibTrans" cxnId="{8953F46E-E657-42E6-97D3-E2EDF265FE27}">
      <dgm:prSet/>
      <dgm:spPr/>
      <dgm:t>
        <a:bodyPr/>
        <a:lstStyle/>
        <a:p>
          <a:endParaRPr lang="ru-RU"/>
        </a:p>
      </dgm:t>
    </dgm:pt>
    <dgm:pt modelId="{AB00F290-842E-44F5-9984-B2B4F0565926}">
      <dgm:prSet custT="1"/>
      <dgm:spPr/>
      <dgm:t>
        <a:bodyPr/>
        <a:lstStyle/>
        <a:p>
          <a:pPr rtl="0"/>
          <a:r>
            <a:rPr lang="ru-RU" sz="1300" b="1" dirty="0"/>
            <a:t>Богатство, бедность, жадность, щедрость</a:t>
          </a:r>
          <a:endParaRPr lang="ru-RU" sz="1300" dirty="0"/>
        </a:p>
      </dgm:t>
    </dgm:pt>
    <dgm:pt modelId="{844D75BE-33A8-4236-8808-56D16A4E2716}" type="parTrans" cxnId="{67060E54-9230-4E30-AE7A-3DC75F18B5AF}">
      <dgm:prSet/>
      <dgm:spPr/>
      <dgm:t>
        <a:bodyPr/>
        <a:lstStyle/>
        <a:p>
          <a:endParaRPr lang="ru-RU"/>
        </a:p>
      </dgm:t>
    </dgm:pt>
    <dgm:pt modelId="{02505295-2DE5-4FEB-BC00-E00799A651C6}" type="sibTrans" cxnId="{67060E54-9230-4E30-AE7A-3DC75F18B5AF}">
      <dgm:prSet/>
      <dgm:spPr/>
      <dgm:t>
        <a:bodyPr/>
        <a:lstStyle/>
        <a:p>
          <a:endParaRPr lang="ru-RU"/>
        </a:p>
      </dgm:t>
    </dgm:pt>
    <dgm:pt modelId="{678BACF0-F112-4290-A4BE-3943DAD86286}">
      <dgm:prSet custT="1"/>
      <dgm:spPr/>
      <dgm:t>
        <a:bodyPr/>
        <a:lstStyle/>
        <a:p>
          <a:pPr rtl="0"/>
          <a:r>
            <a:rPr lang="ru-RU" sz="1300" b="1"/>
            <a:t>Банк, банковская пластиковая карта </a:t>
          </a:r>
          <a:endParaRPr lang="ru-RU" sz="1300" dirty="0"/>
        </a:p>
      </dgm:t>
    </dgm:pt>
    <dgm:pt modelId="{91B485A0-4DE8-4677-8871-4C566C262DEC}" type="parTrans" cxnId="{C809F548-CBA9-4E98-8D10-4AD953654425}">
      <dgm:prSet/>
      <dgm:spPr/>
      <dgm:t>
        <a:bodyPr/>
        <a:lstStyle/>
        <a:p>
          <a:endParaRPr lang="ru-RU"/>
        </a:p>
      </dgm:t>
    </dgm:pt>
    <dgm:pt modelId="{755BF68F-283E-4FB8-8FB7-AB67017F54F9}" type="sibTrans" cxnId="{C809F548-CBA9-4E98-8D10-4AD953654425}">
      <dgm:prSet/>
      <dgm:spPr/>
      <dgm:t>
        <a:bodyPr/>
        <a:lstStyle/>
        <a:p>
          <a:endParaRPr lang="ru-RU"/>
        </a:p>
      </dgm:t>
    </dgm:pt>
    <dgm:pt modelId="{CF8420B9-BABF-4B00-BF39-67ECDEA181E7}" type="pres">
      <dgm:prSet presAssocID="{090CE958-2BDC-4E4F-AA4F-9BAB0F56A15E}" presName="compositeShape" presStyleCnt="0">
        <dgm:presLayoutVars>
          <dgm:chMax val="7"/>
          <dgm:dir/>
          <dgm:resizeHandles val="exact"/>
        </dgm:presLayoutVars>
      </dgm:prSet>
      <dgm:spPr/>
    </dgm:pt>
    <dgm:pt modelId="{CE36FCA9-AD08-460F-A73A-3ED8B5395AE6}" type="pres">
      <dgm:prSet presAssocID="{19FA17CF-FA34-4D9B-8CED-C79801220DA0}" presName="circ1" presStyleLbl="vennNode1" presStyleIdx="0" presStyleCnt="6"/>
      <dgm:spPr/>
    </dgm:pt>
    <dgm:pt modelId="{CDF14B6A-7A59-4677-85A4-EF5889108514}" type="pres">
      <dgm:prSet presAssocID="{19FA17CF-FA34-4D9B-8CED-C79801220DA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A8FA7AD-3AD9-4CEF-8161-4E325C51C26A}" type="pres">
      <dgm:prSet presAssocID="{53C257EC-E555-4465-9C2E-7CB8182420AA}" presName="circ2" presStyleLbl="vennNode1" presStyleIdx="1" presStyleCnt="6"/>
      <dgm:spPr/>
    </dgm:pt>
    <dgm:pt modelId="{5E7F9E41-D8FA-4AAA-984E-170DE26AE2A3}" type="pres">
      <dgm:prSet presAssocID="{53C257EC-E555-4465-9C2E-7CB8182420A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AF770FB-06BD-4DD3-93E6-D8C75E137496}" type="pres">
      <dgm:prSet presAssocID="{3AB6CC14-A49C-4A05-82A2-7DE9F6FCBB6E}" presName="circ3" presStyleLbl="vennNode1" presStyleIdx="2" presStyleCnt="6"/>
      <dgm:spPr/>
    </dgm:pt>
    <dgm:pt modelId="{B32B41E0-453D-4061-AC50-6205C50C042F}" type="pres">
      <dgm:prSet presAssocID="{3AB6CC14-A49C-4A05-82A2-7DE9F6FCBB6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BC87244-8A47-4350-A3CF-3D00B959A9E8}" type="pres">
      <dgm:prSet presAssocID="{93D68217-D232-43C5-B2AA-45B026AC6055}" presName="circ4" presStyleLbl="vennNode1" presStyleIdx="3" presStyleCnt="6"/>
      <dgm:spPr/>
    </dgm:pt>
    <dgm:pt modelId="{D3B12D49-3C96-4BEA-9CCA-7D60192F1020}" type="pres">
      <dgm:prSet presAssocID="{93D68217-D232-43C5-B2AA-45B026AC6055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0B689C6-5331-49AB-A147-FCD8D13EC3EA}" type="pres">
      <dgm:prSet presAssocID="{AB00F290-842E-44F5-9984-B2B4F0565926}" presName="circ5" presStyleLbl="vennNode1" presStyleIdx="4" presStyleCnt="6"/>
      <dgm:spPr/>
    </dgm:pt>
    <dgm:pt modelId="{E637F81E-8B4C-47C1-8BE3-883F25F27C1F}" type="pres">
      <dgm:prSet presAssocID="{AB00F290-842E-44F5-9984-B2B4F0565926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F750CD9-C654-4D5E-B16B-D5CCF2319A8F}" type="pres">
      <dgm:prSet presAssocID="{678BACF0-F112-4290-A4BE-3943DAD86286}" presName="circ6" presStyleLbl="vennNode1" presStyleIdx="5" presStyleCnt="6"/>
      <dgm:spPr/>
    </dgm:pt>
    <dgm:pt modelId="{4F39B34C-A89A-4CFB-8689-EF3B3573A879}" type="pres">
      <dgm:prSet presAssocID="{678BACF0-F112-4290-A4BE-3943DAD86286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809F548-CBA9-4E98-8D10-4AD953654425}" srcId="{090CE958-2BDC-4E4F-AA4F-9BAB0F56A15E}" destId="{678BACF0-F112-4290-A4BE-3943DAD86286}" srcOrd="5" destOrd="0" parTransId="{91B485A0-4DE8-4677-8871-4C566C262DEC}" sibTransId="{755BF68F-283E-4FB8-8FB7-AB67017F54F9}"/>
    <dgm:cxn modelId="{8953F46E-E657-42E6-97D3-E2EDF265FE27}" srcId="{090CE958-2BDC-4E4F-AA4F-9BAB0F56A15E}" destId="{93D68217-D232-43C5-B2AA-45B026AC6055}" srcOrd="3" destOrd="0" parTransId="{60215ED2-A342-4576-AED6-2A26C060E8F8}" sibTransId="{DAE6C9BA-2CC9-42B5-937C-FC494BB35A79}"/>
    <dgm:cxn modelId="{8DD34D70-0584-4103-AA71-2A5EA7E8B5CB}" type="presOf" srcId="{93D68217-D232-43C5-B2AA-45B026AC6055}" destId="{D3B12D49-3C96-4BEA-9CCA-7D60192F1020}" srcOrd="0" destOrd="0" presId="urn:microsoft.com/office/officeart/2005/8/layout/venn1"/>
    <dgm:cxn modelId="{67060E54-9230-4E30-AE7A-3DC75F18B5AF}" srcId="{090CE958-2BDC-4E4F-AA4F-9BAB0F56A15E}" destId="{AB00F290-842E-44F5-9984-B2B4F0565926}" srcOrd="4" destOrd="0" parTransId="{844D75BE-33A8-4236-8808-56D16A4E2716}" sibTransId="{02505295-2DE5-4FEB-BC00-E00799A651C6}"/>
    <dgm:cxn modelId="{61974777-AEDC-4A60-91D2-FE56AC54E73A}" type="presOf" srcId="{090CE958-2BDC-4E4F-AA4F-9BAB0F56A15E}" destId="{CF8420B9-BABF-4B00-BF39-67ECDEA181E7}" srcOrd="0" destOrd="0" presId="urn:microsoft.com/office/officeart/2005/8/layout/venn1"/>
    <dgm:cxn modelId="{14A9B996-D933-4005-98BB-5BC54F000A97}" type="presOf" srcId="{19FA17CF-FA34-4D9B-8CED-C79801220DA0}" destId="{CDF14B6A-7A59-4677-85A4-EF5889108514}" srcOrd="0" destOrd="0" presId="urn:microsoft.com/office/officeart/2005/8/layout/venn1"/>
    <dgm:cxn modelId="{BFE56498-2E6A-4678-BDC0-68307E246EDF}" srcId="{090CE958-2BDC-4E4F-AA4F-9BAB0F56A15E}" destId="{19FA17CF-FA34-4D9B-8CED-C79801220DA0}" srcOrd="0" destOrd="0" parTransId="{21877A2E-3804-4003-AFA3-FB8405D7100E}" sibTransId="{2071FF21-2454-466A-8DCE-A9AEAB3CB5E5}"/>
    <dgm:cxn modelId="{1D5AB2C9-314D-4B31-8385-FDBB06C1ED6D}" type="presOf" srcId="{678BACF0-F112-4290-A4BE-3943DAD86286}" destId="{4F39B34C-A89A-4CFB-8689-EF3B3573A879}" srcOrd="0" destOrd="0" presId="urn:microsoft.com/office/officeart/2005/8/layout/venn1"/>
    <dgm:cxn modelId="{FDD3C4D0-AF34-4C92-998A-90B1F1FD28B9}" type="presOf" srcId="{AB00F290-842E-44F5-9984-B2B4F0565926}" destId="{E637F81E-8B4C-47C1-8BE3-883F25F27C1F}" srcOrd="0" destOrd="0" presId="urn:microsoft.com/office/officeart/2005/8/layout/venn1"/>
    <dgm:cxn modelId="{1E1E31DB-BCA4-4C8F-A73C-660CE88DE9CA}" type="presOf" srcId="{53C257EC-E555-4465-9C2E-7CB8182420AA}" destId="{5E7F9E41-D8FA-4AAA-984E-170DE26AE2A3}" srcOrd="0" destOrd="0" presId="urn:microsoft.com/office/officeart/2005/8/layout/venn1"/>
    <dgm:cxn modelId="{A75195E6-C18F-42C8-9613-889C271C385E}" type="presOf" srcId="{3AB6CC14-A49C-4A05-82A2-7DE9F6FCBB6E}" destId="{B32B41E0-453D-4061-AC50-6205C50C042F}" srcOrd="0" destOrd="0" presId="urn:microsoft.com/office/officeart/2005/8/layout/venn1"/>
    <dgm:cxn modelId="{E5BB4FF0-BF1F-4189-A532-891CD51718A0}" srcId="{090CE958-2BDC-4E4F-AA4F-9BAB0F56A15E}" destId="{53C257EC-E555-4465-9C2E-7CB8182420AA}" srcOrd="1" destOrd="0" parTransId="{6F798BF8-A8AB-4C03-A80D-E44F5356115D}" sibTransId="{3F396569-11CA-4CAD-ABA3-DF116C438482}"/>
    <dgm:cxn modelId="{9AC9BBFF-6096-4CA0-9522-65130B576DE6}" srcId="{090CE958-2BDC-4E4F-AA4F-9BAB0F56A15E}" destId="{3AB6CC14-A49C-4A05-82A2-7DE9F6FCBB6E}" srcOrd="2" destOrd="0" parTransId="{9AD707CF-F8CB-4E0D-8059-1FF3CE989D61}" sibTransId="{7B69A6C7-AA5E-4899-9D4D-961AE0E7FB51}"/>
    <dgm:cxn modelId="{8C064D50-4966-4723-913F-3CE4016083EB}" type="presParOf" srcId="{CF8420B9-BABF-4B00-BF39-67ECDEA181E7}" destId="{CE36FCA9-AD08-460F-A73A-3ED8B5395AE6}" srcOrd="0" destOrd="0" presId="urn:microsoft.com/office/officeart/2005/8/layout/venn1"/>
    <dgm:cxn modelId="{F2B982FA-7E9C-4AC8-AEDC-BF5F26293BD8}" type="presParOf" srcId="{CF8420B9-BABF-4B00-BF39-67ECDEA181E7}" destId="{CDF14B6A-7A59-4677-85A4-EF5889108514}" srcOrd="1" destOrd="0" presId="urn:microsoft.com/office/officeart/2005/8/layout/venn1"/>
    <dgm:cxn modelId="{BBC4ECCF-0B4F-41A3-9554-E35199917D3D}" type="presParOf" srcId="{CF8420B9-BABF-4B00-BF39-67ECDEA181E7}" destId="{AA8FA7AD-3AD9-4CEF-8161-4E325C51C26A}" srcOrd="2" destOrd="0" presId="urn:microsoft.com/office/officeart/2005/8/layout/venn1"/>
    <dgm:cxn modelId="{81DCBFFD-42A2-44E0-B618-3813AC5953FC}" type="presParOf" srcId="{CF8420B9-BABF-4B00-BF39-67ECDEA181E7}" destId="{5E7F9E41-D8FA-4AAA-984E-170DE26AE2A3}" srcOrd="3" destOrd="0" presId="urn:microsoft.com/office/officeart/2005/8/layout/venn1"/>
    <dgm:cxn modelId="{A4450528-4FF6-40C2-9005-2189F2D6EBE8}" type="presParOf" srcId="{CF8420B9-BABF-4B00-BF39-67ECDEA181E7}" destId="{7AF770FB-06BD-4DD3-93E6-D8C75E137496}" srcOrd="4" destOrd="0" presId="urn:microsoft.com/office/officeart/2005/8/layout/venn1"/>
    <dgm:cxn modelId="{D1BA9656-5558-43E2-9B59-6F5D95B666A1}" type="presParOf" srcId="{CF8420B9-BABF-4B00-BF39-67ECDEA181E7}" destId="{B32B41E0-453D-4061-AC50-6205C50C042F}" srcOrd="5" destOrd="0" presId="urn:microsoft.com/office/officeart/2005/8/layout/venn1"/>
    <dgm:cxn modelId="{80D3DB51-9056-48F8-9C47-320E454B5720}" type="presParOf" srcId="{CF8420B9-BABF-4B00-BF39-67ECDEA181E7}" destId="{8BC87244-8A47-4350-A3CF-3D00B959A9E8}" srcOrd="6" destOrd="0" presId="urn:microsoft.com/office/officeart/2005/8/layout/venn1"/>
    <dgm:cxn modelId="{16CD652D-BD55-4ACA-9EC3-084BFD1EB6D5}" type="presParOf" srcId="{CF8420B9-BABF-4B00-BF39-67ECDEA181E7}" destId="{D3B12D49-3C96-4BEA-9CCA-7D60192F1020}" srcOrd="7" destOrd="0" presId="urn:microsoft.com/office/officeart/2005/8/layout/venn1"/>
    <dgm:cxn modelId="{D497368B-163E-4CB2-A015-57FE4107CF2D}" type="presParOf" srcId="{CF8420B9-BABF-4B00-BF39-67ECDEA181E7}" destId="{10B689C6-5331-49AB-A147-FCD8D13EC3EA}" srcOrd="8" destOrd="0" presId="urn:microsoft.com/office/officeart/2005/8/layout/venn1"/>
    <dgm:cxn modelId="{C25CD6F0-3ED6-4ADD-8777-C96439A2CBF3}" type="presParOf" srcId="{CF8420B9-BABF-4B00-BF39-67ECDEA181E7}" destId="{E637F81E-8B4C-47C1-8BE3-883F25F27C1F}" srcOrd="9" destOrd="0" presId="urn:microsoft.com/office/officeart/2005/8/layout/venn1"/>
    <dgm:cxn modelId="{E8BEDF0B-CBF7-498A-ACFD-E7BFAE1069BC}" type="presParOf" srcId="{CF8420B9-BABF-4B00-BF39-67ECDEA181E7}" destId="{4F750CD9-C654-4D5E-B16B-D5CCF2319A8F}" srcOrd="10" destOrd="0" presId="urn:microsoft.com/office/officeart/2005/8/layout/venn1"/>
    <dgm:cxn modelId="{943E75B9-C89C-4176-94C4-F8F03F99A267}" type="presParOf" srcId="{CF8420B9-BABF-4B00-BF39-67ECDEA181E7}" destId="{4F39B34C-A89A-4CFB-8689-EF3B3573A879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813698-6609-48F2-9BAB-D712C2C0B72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2CEBE9-AC98-4224-A6ED-86DF63EB216A}">
      <dgm:prSet custT="1"/>
      <dgm:spPr/>
      <dgm:t>
        <a:bodyPr/>
        <a:lstStyle/>
        <a:p>
          <a:pPr rtl="0"/>
          <a:r>
            <a:rPr lang="ru-RU" sz="1400" b="1" dirty="0">
              <a:solidFill>
                <a:srgbClr val="0070C0"/>
              </a:solidFill>
            </a:rPr>
            <a:t>ТРУД</a:t>
          </a:r>
          <a:r>
            <a:rPr lang="ru-RU" sz="1300" b="1" dirty="0">
              <a:solidFill>
                <a:srgbClr val="0070C0"/>
              </a:solidFill>
            </a:rPr>
            <a:t>, </a:t>
          </a:r>
        </a:p>
        <a:p>
          <a:pPr rtl="0"/>
          <a:r>
            <a:rPr lang="ru-RU" sz="1300" b="1" dirty="0"/>
            <a:t>работа, профессия, продукт труда, товар, услуга</a:t>
          </a:r>
          <a:endParaRPr lang="ru-RU" sz="1300" dirty="0"/>
        </a:p>
      </dgm:t>
    </dgm:pt>
    <dgm:pt modelId="{80F6AFA0-868F-4AC3-A10C-14CDDC804B3F}" type="parTrans" cxnId="{F76C91A4-BE21-469A-ADE1-61F50E7A300F}">
      <dgm:prSet/>
      <dgm:spPr/>
      <dgm:t>
        <a:bodyPr/>
        <a:lstStyle/>
        <a:p>
          <a:endParaRPr lang="ru-RU"/>
        </a:p>
      </dgm:t>
    </dgm:pt>
    <dgm:pt modelId="{81717D93-9788-4A95-87E1-2CCA30F87B6C}" type="sibTrans" cxnId="{F76C91A4-BE21-469A-ADE1-61F50E7A300F}">
      <dgm:prSet/>
      <dgm:spPr/>
      <dgm:t>
        <a:bodyPr/>
        <a:lstStyle/>
        <a:p>
          <a:endParaRPr lang="ru-RU"/>
        </a:p>
      </dgm:t>
    </dgm:pt>
    <dgm:pt modelId="{CBF1EE83-2622-4CC2-9A13-6D2FABEF79F1}">
      <dgm:prSet/>
      <dgm:spPr/>
      <dgm:t>
        <a:bodyPr/>
        <a:lstStyle/>
        <a:p>
          <a:pPr rtl="0"/>
          <a:r>
            <a:rPr lang="ru-RU" b="1" dirty="0"/>
            <a:t>Деньги, монета, купюра, доход, заработок, заработная плата</a:t>
          </a:r>
          <a:endParaRPr lang="ru-RU" dirty="0"/>
        </a:p>
      </dgm:t>
    </dgm:pt>
    <dgm:pt modelId="{D780215B-BBBB-4B38-A0A6-B45096D32082}" type="parTrans" cxnId="{6D70A2ED-8A73-4671-9FEC-C82542A75D40}">
      <dgm:prSet/>
      <dgm:spPr/>
      <dgm:t>
        <a:bodyPr/>
        <a:lstStyle/>
        <a:p>
          <a:endParaRPr lang="ru-RU"/>
        </a:p>
      </dgm:t>
    </dgm:pt>
    <dgm:pt modelId="{49804300-60FE-48D2-91CE-6C5DF5142900}" type="sibTrans" cxnId="{6D70A2ED-8A73-4671-9FEC-C82542A75D40}">
      <dgm:prSet/>
      <dgm:spPr/>
      <dgm:t>
        <a:bodyPr/>
        <a:lstStyle/>
        <a:p>
          <a:endParaRPr lang="ru-RU"/>
        </a:p>
      </dgm:t>
    </dgm:pt>
    <dgm:pt modelId="{ED557084-A206-45D2-90A9-7435C499ECD7}">
      <dgm:prSet/>
      <dgm:spPr/>
      <dgm:t>
        <a:bodyPr/>
        <a:lstStyle/>
        <a:p>
          <a:pPr rtl="0"/>
          <a:r>
            <a:rPr lang="ru-RU" b="1" dirty="0"/>
            <a:t>Личный бюджет, карманные деньги, семейный бюджет, домашнее хозяйство.</a:t>
          </a:r>
          <a:endParaRPr lang="ru-RU" dirty="0"/>
        </a:p>
      </dgm:t>
    </dgm:pt>
    <dgm:pt modelId="{C7FADDE5-0950-4885-9D21-FB4F4AD6329F}" type="parTrans" cxnId="{B0E920EA-40EF-4AC7-BDD3-A9985379E964}">
      <dgm:prSet/>
      <dgm:spPr/>
      <dgm:t>
        <a:bodyPr/>
        <a:lstStyle/>
        <a:p>
          <a:endParaRPr lang="ru-RU"/>
        </a:p>
      </dgm:t>
    </dgm:pt>
    <dgm:pt modelId="{8E43EB68-C474-4312-A31C-F8828B34AD4A}" type="sibTrans" cxnId="{B0E920EA-40EF-4AC7-BDD3-A9985379E964}">
      <dgm:prSet/>
      <dgm:spPr/>
      <dgm:t>
        <a:bodyPr/>
        <a:lstStyle/>
        <a:p>
          <a:endParaRPr lang="ru-RU"/>
        </a:p>
      </dgm:t>
    </dgm:pt>
    <dgm:pt modelId="{3D95A1E9-659C-45E5-B3CA-D8BE48FAB8ED}">
      <dgm:prSet/>
      <dgm:spPr/>
      <dgm:t>
        <a:bodyPr/>
        <a:lstStyle/>
        <a:p>
          <a:pPr rtl="0"/>
          <a:r>
            <a:rPr lang="ru-RU" b="1"/>
            <a:t>Сбережения, копилка, кошелек.</a:t>
          </a:r>
          <a:endParaRPr lang="ru-RU"/>
        </a:p>
      </dgm:t>
    </dgm:pt>
    <dgm:pt modelId="{7E64DCF6-1E0C-42D7-BCD1-FD0C02DC7610}" type="parTrans" cxnId="{303657F9-5D90-4E33-8191-1C0D11ABDCF4}">
      <dgm:prSet/>
      <dgm:spPr/>
      <dgm:t>
        <a:bodyPr/>
        <a:lstStyle/>
        <a:p>
          <a:endParaRPr lang="ru-RU"/>
        </a:p>
      </dgm:t>
    </dgm:pt>
    <dgm:pt modelId="{B550C743-8FC7-4F48-9702-2075D9777BCF}" type="sibTrans" cxnId="{303657F9-5D90-4E33-8191-1C0D11ABDCF4}">
      <dgm:prSet/>
      <dgm:spPr/>
      <dgm:t>
        <a:bodyPr/>
        <a:lstStyle/>
        <a:p>
          <a:endParaRPr lang="ru-RU"/>
        </a:p>
      </dgm:t>
    </dgm:pt>
    <dgm:pt modelId="{DA038296-E4CB-47C5-BC8D-976933A15BB5}">
      <dgm:prSet/>
      <dgm:spPr/>
      <dgm:t>
        <a:bodyPr/>
        <a:lstStyle/>
        <a:p>
          <a:pPr rtl="0"/>
          <a:r>
            <a:rPr lang="ru-RU" b="1"/>
            <a:t>Покупка, цена, продажа, обмен, расходы, покупатель, продавец, выгодно, невыгодно, дорого, дёшево.</a:t>
          </a:r>
          <a:endParaRPr lang="ru-RU"/>
        </a:p>
      </dgm:t>
    </dgm:pt>
    <dgm:pt modelId="{45B659E6-3C80-47C5-B96B-B0D784C46E6F}" type="parTrans" cxnId="{67966E2C-C303-439D-983E-CFE8F44E336C}">
      <dgm:prSet/>
      <dgm:spPr/>
      <dgm:t>
        <a:bodyPr/>
        <a:lstStyle/>
        <a:p>
          <a:endParaRPr lang="ru-RU"/>
        </a:p>
      </dgm:t>
    </dgm:pt>
    <dgm:pt modelId="{6EDF7E30-5D2D-4401-9714-A4C3F010BAA6}" type="sibTrans" cxnId="{67966E2C-C303-439D-983E-CFE8F44E336C}">
      <dgm:prSet/>
      <dgm:spPr/>
      <dgm:t>
        <a:bodyPr/>
        <a:lstStyle/>
        <a:p>
          <a:endParaRPr lang="ru-RU"/>
        </a:p>
      </dgm:t>
    </dgm:pt>
    <dgm:pt modelId="{F7B44159-DFE7-45E9-85BA-10162694782F}">
      <dgm:prSet/>
      <dgm:spPr/>
      <dgm:t>
        <a:bodyPr/>
        <a:lstStyle/>
        <a:p>
          <a:pPr rtl="0"/>
          <a:r>
            <a:rPr lang="ru-RU" b="1"/>
            <a:t>Долг, должник, займ</a:t>
          </a:r>
          <a:endParaRPr lang="ru-RU"/>
        </a:p>
      </dgm:t>
    </dgm:pt>
    <dgm:pt modelId="{7E4DFB8C-00D9-4174-897E-01BEF34C209B}" type="parTrans" cxnId="{BA45704E-C6D8-41A2-902B-1811C3E6FE9B}">
      <dgm:prSet/>
      <dgm:spPr/>
      <dgm:t>
        <a:bodyPr/>
        <a:lstStyle/>
        <a:p>
          <a:endParaRPr lang="ru-RU"/>
        </a:p>
      </dgm:t>
    </dgm:pt>
    <dgm:pt modelId="{E5E69348-51F5-4196-AC41-665127B189DC}" type="sibTrans" cxnId="{BA45704E-C6D8-41A2-902B-1811C3E6FE9B}">
      <dgm:prSet/>
      <dgm:spPr/>
      <dgm:t>
        <a:bodyPr/>
        <a:lstStyle/>
        <a:p>
          <a:endParaRPr lang="ru-RU"/>
        </a:p>
      </dgm:t>
    </dgm:pt>
    <dgm:pt modelId="{662302E0-557C-4F8B-AADD-E420D579D2F4}" type="pres">
      <dgm:prSet presAssocID="{F9813698-6609-48F2-9BAB-D712C2C0B72A}" presName="compositeShape" presStyleCnt="0">
        <dgm:presLayoutVars>
          <dgm:chMax val="7"/>
          <dgm:dir/>
          <dgm:resizeHandles val="exact"/>
        </dgm:presLayoutVars>
      </dgm:prSet>
      <dgm:spPr/>
    </dgm:pt>
    <dgm:pt modelId="{BAC82B36-2233-437C-B048-7D7B82612705}" type="pres">
      <dgm:prSet presAssocID="{D12CEBE9-AC98-4224-A6ED-86DF63EB216A}" presName="circ1" presStyleLbl="vennNode1" presStyleIdx="0" presStyleCnt="6"/>
      <dgm:spPr/>
    </dgm:pt>
    <dgm:pt modelId="{CB618F4B-475C-4F59-89E7-6C82CF066EF5}" type="pres">
      <dgm:prSet presAssocID="{D12CEBE9-AC98-4224-A6ED-86DF63EB216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D2ACB86-EA17-4495-893A-3BC301530086}" type="pres">
      <dgm:prSet presAssocID="{CBF1EE83-2622-4CC2-9A13-6D2FABEF79F1}" presName="circ2" presStyleLbl="vennNode1" presStyleIdx="1" presStyleCnt="6"/>
      <dgm:spPr/>
    </dgm:pt>
    <dgm:pt modelId="{937AA1E6-A7C4-4543-9806-258F084515EF}" type="pres">
      <dgm:prSet presAssocID="{CBF1EE83-2622-4CC2-9A13-6D2FABEF79F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037AF23-0D6E-43ED-A1FC-57F44A641F61}" type="pres">
      <dgm:prSet presAssocID="{ED557084-A206-45D2-90A9-7435C499ECD7}" presName="circ3" presStyleLbl="vennNode1" presStyleIdx="2" presStyleCnt="6"/>
      <dgm:spPr/>
    </dgm:pt>
    <dgm:pt modelId="{8642DE15-74F3-405C-B8FA-D09D773E12B8}" type="pres">
      <dgm:prSet presAssocID="{ED557084-A206-45D2-90A9-7435C499ECD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19591F1-6B8E-42EE-805A-B3AE20B13D59}" type="pres">
      <dgm:prSet presAssocID="{3D95A1E9-659C-45E5-B3CA-D8BE48FAB8ED}" presName="circ4" presStyleLbl="vennNode1" presStyleIdx="3" presStyleCnt="6"/>
      <dgm:spPr/>
    </dgm:pt>
    <dgm:pt modelId="{BB1E258B-14A3-462D-9C35-F866E89B8B2E}" type="pres">
      <dgm:prSet presAssocID="{3D95A1E9-659C-45E5-B3CA-D8BE48FAB8ED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AB3F412-8A2A-4542-A81A-9191A056C165}" type="pres">
      <dgm:prSet presAssocID="{DA038296-E4CB-47C5-BC8D-976933A15BB5}" presName="circ5" presStyleLbl="vennNode1" presStyleIdx="4" presStyleCnt="6"/>
      <dgm:spPr/>
    </dgm:pt>
    <dgm:pt modelId="{8286A193-39C4-4347-89EA-22AE8370A927}" type="pres">
      <dgm:prSet presAssocID="{DA038296-E4CB-47C5-BC8D-976933A15BB5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F6F57FE-9EB3-47C0-8AE3-1E7E62D93577}" type="pres">
      <dgm:prSet presAssocID="{F7B44159-DFE7-45E9-85BA-10162694782F}" presName="circ6" presStyleLbl="vennNode1" presStyleIdx="5" presStyleCnt="6"/>
      <dgm:spPr/>
    </dgm:pt>
    <dgm:pt modelId="{897077DC-B875-4F38-9E82-7ACF81AE42A3}" type="pres">
      <dgm:prSet presAssocID="{F7B44159-DFE7-45E9-85BA-10162694782F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7C96C00-B339-40AD-86CE-FF757D6016CB}" type="presOf" srcId="{F7B44159-DFE7-45E9-85BA-10162694782F}" destId="{897077DC-B875-4F38-9E82-7ACF81AE42A3}" srcOrd="0" destOrd="0" presId="urn:microsoft.com/office/officeart/2005/8/layout/venn1"/>
    <dgm:cxn modelId="{FEE25513-E652-48C0-92E6-8B3AC2672EE7}" type="presOf" srcId="{ED557084-A206-45D2-90A9-7435C499ECD7}" destId="{8642DE15-74F3-405C-B8FA-D09D773E12B8}" srcOrd="0" destOrd="0" presId="urn:microsoft.com/office/officeart/2005/8/layout/venn1"/>
    <dgm:cxn modelId="{243B492C-1338-45E3-BABB-C34923DA600E}" type="presOf" srcId="{3D95A1E9-659C-45E5-B3CA-D8BE48FAB8ED}" destId="{BB1E258B-14A3-462D-9C35-F866E89B8B2E}" srcOrd="0" destOrd="0" presId="urn:microsoft.com/office/officeart/2005/8/layout/venn1"/>
    <dgm:cxn modelId="{67966E2C-C303-439D-983E-CFE8F44E336C}" srcId="{F9813698-6609-48F2-9BAB-D712C2C0B72A}" destId="{DA038296-E4CB-47C5-BC8D-976933A15BB5}" srcOrd="4" destOrd="0" parTransId="{45B659E6-3C80-47C5-B96B-B0D784C46E6F}" sibTransId="{6EDF7E30-5D2D-4401-9714-A4C3F010BAA6}"/>
    <dgm:cxn modelId="{ED3E3834-9BB3-4EAC-8456-5DB778663871}" type="presOf" srcId="{D12CEBE9-AC98-4224-A6ED-86DF63EB216A}" destId="{CB618F4B-475C-4F59-89E7-6C82CF066EF5}" srcOrd="0" destOrd="0" presId="urn:microsoft.com/office/officeart/2005/8/layout/venn1"/>
    <dgm:cxn modelId="{BA45704E-C6D8-41A2-902B-1811C3E6FE9B}" srcId="{F9813698-6609-48F2-9BAB-D712C2C0B72A}" destId="{F7B44159-DFE7-45E9-85BA-10162694782F}" srcOrd="5" destOrd="0" parTransId="{7E4DFB8C-00D9-4174-897E-01BEF34C209B}" sibTransId="{E5E69348-51F5-4196-AC41-665127B189DC}"/>
    <dgm:cxn modelId="{3C623DA4-0419-4AD0-9DEF-25CA443E2105}" type="presOf" srcId="{DA038296-E4CB-47C5-BC8D-976933A15BB5}" destId="{8286A193-39C4-4347-89EA-22AE8370A927}" srcOrd="0" destOrd="0" presId="urn:microsoft.com/office/officeart/2005/8/layout/venn1"/>
    <dgm:cxn modelId="{F76C91A4-BE21-469A-ADE1-61F50E7A300F}" srcId="{F9813698-6609-48F2-9BAB-D712C2C0B72A}" destId="{D12CEBE9-AC98-4224-A6ED-86DF63EB216A}" srcOrd="0" destOrd="0" parTransId="{80F6AFA0-868F-4AC3-A10C-14CDDC804B3F}" sibTransId="{81717D93-9788-4A95-87E1-2CCA30F87B6C}"/>
    <dgm:cxn modelId="{BCD8EFB2-4A7E-4A64-AEF8-B3507BF27BBF}" type="presOf" srcId="{CBF1EE83-2622-4CC2-9A13-6D2FABEF79F1}" destId="{937AA1E6-A7C4-4543-9806-258F084515EF}" srcOrd="0" destOrd="0" presId="urn:microsoft.com/office/officeart/2005/8/layout/venn1"/>
    <dgm:cxn modelId="{1D8653D2-A596-4342-BFF6-29B00BDB4DE6}" type="presOf" srcId="{F9813698-6609-48F2-9BAB-D712C2C0B72A}" destId="{662302E0-557C-4F8B-AADD-E420D579D2F4}" srcOrd="0" destOrd="0" presId="urn:microsoft.com/office/officeart/2005/8/layout/venn1"/>
    <dgm:cxn modelId="{B0E920EA-40EF-4AC7-BDD3-A9985379E964}" srcId="{F9813698-6609-48F2-9BAB-D712C2C0B72A}" destId="{ED557084-A206-45D2-90A9-7435C499ECD7}" srcOrd="2" destOrd="0" parTransId="{C7FADDE5-0950-4885-9D21-FB4F4AD6329F}" sibTransId="{8E43EB68-C474-4312-A31C-F8828B34AD4A}"/>
    <dgm:cxn modelId="{6D70A2ED-8A73-4671-9FEC-C82542A75D40}" srcId="{F9813698-6609-48F2-9BAB-D712C2C0B72A}" destId="{CBF1EE83-2622-4CC2-9A13-6D2FABEF79F1}" srcOrd="1" destOrd="0" parTransId="{D780215B-BBBB-4B38-A0A6-B45096D32082}" sibTransId="{49804300-60FE-48D2-91CE-6C5DF5142900}"/>
    <dgm:cxn modelId="{303657F9-5D90-4E33-8191-1C0D11ABDCF4}" srcId="{F9813698-6609-48F2-9BAB-D712C2C0B72A}" destId="{3D95A1E9-659C-45E5-B3CA-D8BE48FAB8ED}" srcOrd="3" destOrd="0" parTransId="{7E64DCF6-1E0C-42D7-BCD1-FD0C02DC7610}" sibTransId="{B550C743-8FC7-4F48-9702-2075D9777BCF}"/>
    <dgm:cxn modelId="{C5AFD456-95BB-43D9-B656-15C6FD95117B}" type="presParOf" srcId="{662302E0-557C-4F8B-AADD-E420D579D2F4}" destId="{BAC82B36-2233-437C-B048-7D7B82612705}" srcOrd="0" destOrd="0" presId="urn:microsoft.com/office/officeart/2005/8/layout/venn1"/>
    <dgm:cxn modelId="{8169C131-2F7F-4498-A34A-77AEF4EFBB26}" type="presParOf" srcId="{662302E0-557C-4F8B-AADD-E420D579D2F4}" destId="{CB618F4B-475C-4F59-89E7-6C82CF066EF5}" srcOrd="1" destOrd="0" presId="urn:microsoft.com/office/officeart/2005/8/layout/venn1"/>
    <dgm:cxn modelId="{9574A143-4C47-4799-A51D-5AE0D846947F}" type="presParOf" srcId="{662302E0-557C-4F8B-AADD-E420D579D2F4}" destId="{5D2ACB86-EA17-4495-893A-3BC301530086}" srcOrd="2" destOrd="0" presId="urn:microsoft.com/office/officeart/2005/8/layout/venn1"/>
    <dgm:cxn modelId="{2886AC61-1A6E-4CC2-96A7-8393DA295217}" type="presParOf" srcId="{662302E0-557C-4F8B-AADD-E420D579D2F4}" destId="{937AA1E6-A7C4-4543-9806-258F084515EF}" srcOrd="3" destOrd="0" presId="urn:microsoft.com/office/officeart/2005/8/layout/venn1"/>
    <dgm:cxn modelId="{E4712EB3-FBAF-47D1-9276-9426E8F8008D}" type="presParOf" srcId="{662302E0-557C-4F8B-AADD-E420D579D2F4}" destId="{B037AF23-0D6E-43ED-A1FC-57F44A641F61}" srcOrd="4" destOrd="0" presId="urn:microsoft.com/office/officeart/2005/8/layout/venn1"/>
    <dgm:cxn modelId="{EF3B0ECA-4D01-4059-84CD-70270602A7FA}" type="presParOf" srcId="{662302E0-557C-4F8B-AADD-E420D579D2F4}" destId="{8642DE15-74F3-405C-B8FA-D09D773E12B8}" srcOrd="5" destOrd="0" presId="urn:microsoft.com/office/officeart/2005/8/layout/venn1"/>
    <dgm:cxn modelId="{424E35BF-42D9-4CCE-B6C4-2AAC4CD552EA}" type="presParOf" srcId="{662302E0-557C-4F8B-AADD-E420D579D2F4}" destId="{619591F1-6B8E-42EE-805A-B3AE20B13D59}" srcOrd="6" destOrd="0" presId="urn:microsoft.com/office/officeart/2005/8/layout/venn1"/>
    <dgm:cxn modelId="{167EBC4F-7D49-4489-BE55-3E7BEFBE9CA7}" type="presParOf" srcId="{662302E0-557C-4F8B-AADD-E420D579D2F4}" destId="{BB1E258B-14A3-462D-9C35-F866E89B8B2E}" srcOrd="7" destOrd="0" presId="urn:microsoft.com/office/officeart/2005/8/layout/venn1"/>
    <dgm:cxn modelId="{38C4D615-AE71-404E-8060-9C1B38F02CEE}" type="presParOf" srcId="{662302E0-557C-4F8B-AADD-E420D579D2F4}" destId="{FAB3F412-8A2A-4542-A81A-9191A056C165}" srcOrd="8" destOrd="0" presId="urn:microsoft.com/office/officeart/2005/8/layout/venn1"/>
    <dgm:cxn modelId="{40603364-03B5-4EF7-B4EE-8195A5259FDE}" type="presParOf" srcId="{662302E0-557C-4F8B-AADD-E420D579D2F4}" destId="{8286A193-39C4-4347-89EA-22AE8370A927}" srcOrd="9" destOrd="0" presId="urn:microsoft.com/office/officeart/2005/8/layout/venn1"/>
    <dgm:cxn modelId="{C61FDD25-268C-4414-9E07-F13A285FF046}" type="presParOf" srcId="{662302E0-557C-4F8B-AADD-E420D579D2F4}" destId="{BF6F57FE-9EB3-47C0-8AE3-1E7E62D93577}" srcOrd="10" destOrd="0" presId="urn:microsoft.com/office/officeart/2005/8/layout/venn1"/>
    <dgm:cxn modelId="{F6FE8FA6-BFFB-4000-9543-D59E5999C216}" type="presParOf" srcId="{662302E0-557C-4F8B-AADD-E420D579D2F4}" destId="{897077DC-B875-4F38-9E82-7ACF81AE42A3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D763AC-8BA2-4613-97C6-6658AC3E0856}" type="doc">
      <dgm:prSet loTypeId="urn:microsoft.com/office/officeart/2005/8/layout/venn1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E588CE75-F3A7-4194-BF44-FE97F700349C}">
      <dgm:prSet custT="1"/>
      <dgm:spPr/>
      <dgm:t>
        <a:bodyPr/>
        <a:lstStyle/>
        <a:p>
          <a:r>
            <a:rPr lang="ru-RU" sz="1800" dirty="0"/>
            <a:t>социально-коммуникативное развитие</a:t>
          </a:r>
        </a:p>
      </dgm:t>
    </dgm:pt>
    <dgm:pt modelId="{004F6D41-7E4C-47C3-87C7-D3B73BE32C1F}" type="parTrans" cxnId="{FB5914F9-9C4C-44E6-8091-B95931C35EDD}">
      <dgm:prSet/>
      <dgm:spPr/>
      <dgm:t>
        <a:bodyPr/>
        <a:lstStyle/>
        <a:p>
          <a:endParaRPr lang="ru-RU"/>
        </a:p>
      </dgm:t>
    </dgm:pt>
    <dgm:pt modelId="{481F1922-4A8F-417C-8F1C-C36D69135504}" type="sibTrans" cxnId="{FB5914F9-9C4C-44E6-8091-B95931C35EDD}">
      <dgm:prSet/>
      <dgm:spPr/>
      <dgm:t>
        <a:bodyPr/>
        <a:lstStyle/>
        <a:p>
          <a:endParaRPr lang="ru-RU"/>
        </a:p>
      </dgm:t>
    </dgm:pt>
    <dgm:pt modelId="{FAA912E6-BE44-4B9C-B370-F9A45F451B05}">
      <dgm:prSet custT="1"/>
      <dgm:spPr/>
      <dgm:t>
        <a:bodyPr/>
        <a:lstStyle/>
        <a:p>
          <a:r>
            <a:rPr lang="ru-RU" sz="1800" dirty="0"/>
            <a:t>познавательное развитие</a:t>
          </a:r>
        </a:p>
      </dgm:t>
    </dgm:pt>
    <dgm:pt modelId="{7433A9C5-2629-4D9D-A243-C4ADCE3041EC}" type="parTrans" cxnId="{60E159F4-C932-4E09-AF6D-F6AE0CEEF964}">
      <dgm:prSet/>
      <dgm:spPr/>
      <dgm:t>
        <a:bodyPr/>
        <a:lstStyle/>
        <a:p>
          <a:endParaRPr lang="ru-RU"/>
        </a:p>
      </dgm:t>
    </dgm:pt>
    <dgm:pt modelId="{9BADD2C1-89C3-4DB2-8AB0-20AE5D3CB7D0}" type="sibTrans" cxnId="{60E159F4-C932-4E09-AF6D-F6AE0CEEF964}">
      <dgm:prSet/>
      <dgm:spPr/>
      <dgm:t>
        <a:bodyPr/>
        <a:lstStyle/>
        <a:p>
          <a:endParaRPr lang="ru-RU"/>
        </a:p>
      </dgm:t>
    </dgm:pt>
    <dgm:pt modelId="{7700A9FD-4979-4A8B-BCF5-D173DA7DCE04}">
      <dgm:prSet custT="1"/>
      <dgm:spPr/>
      <dgm:t>
        <a:bodyPr/>
        <a:lstStyle/>
        <a:p>
          <a:r>
            <a:rPr lang="ru-RU" sz="1800" dirty="0"/>
            <a:t>речевое развитие</a:t>
          </a:r>
        </a:p>
      </dgm:t>
    </dgm:pt>
    <dgm:pt modelId="{48FA14C8-CFFE-47D2-AA31-2991A6137DB9}" type="parTrans" cxnId="{A88EC9D9-DDDE-4E11-9BD9-EC582E16717C}">
      <dgm:prSet/>
      <dgm:spPr/>
      <dgm:t>
        <a:bodyPr/>
        <a:lstStyle/>
        <a:p>
          <a:endParaRPr lang="ru-RU"/>
        </a:p>
      </dgm:t>
    </dgm:pt>
    <dgm:pt modelId="{96B3B99D-3D52-48F5-A38E-0FA14059C535}" type="sibTrans" cxnId="{A88EC9D9-DDDE-4E11-9BD9-EC582E16717C}">
      <dgm:prSet/>
      <dgm:spPr/>
      <dgm:t>
        <a:bodyPr/>
        <a:lstStyle/>
        <a:p>
          <a:endParaRPr lang="ru-RU"/>
        </a:p>
      </dgm:t>
    </dgm:pt>
    <dgm:pt modelId="{B3881992-933C-45B6-B5A1-2226DC64AC42}">
      <dgm:prSet custT="1"/>
      <dgm:spPr/>
      <dgm:t>
        <a:bodyPr/>
        <a:lstStyle/>
        <a:p>
          <a:r>
            <a:rPr lang="ru-RU" sz="1800" dirty="0"/>
            <a:t>художественно-эстетическое развитие</a:t>
          </a:r>
        </a:p>
      </dgm:t>
    </dgm:pt>
    <dgm:pt modelId="{5DE4391F-348D-4061-AD72-90C392552893}" type="parTrans" cxnId="{BBBB652F-BDD5-4760-B7D5-62ED41D5F45C}">
      <dgm:prSet/>
      <dgm:spPr/>
      <dgm:t>
        <a:bodyPr/>
        <a:lstStyle/>
        <a:p>
          <a:endParaRPr lang="ru-RU"/>
        </a:p>
      </dgm:t>
    </dgm:pt>
    <dgm:pt modelId="{7B876723-A146-4A88-99EE-C89FB0C3D548}" type="sibTrans" cxnId="{BBBB652F-BDD5-4760-B7D5-62ED41D5F45C}">
      <dgm:prSet/>
      <dgm:spPr/>
      <dgm:t>
        <a:bodyPr/>
        <a:lstStyle/>
        <a:p>
          <a:endParaRPr lang="ru-RU"/>
        </a:p>
      </dgm:t>
    </dgm:pt>
    <dgm:pt modelId="{3028EAD6-9231-4A28-9140-CACB782984C9}">
      <dgm:prSet custT="1"/>
      <dgm:spPr/>
      <dgm:t>
        <a:bodyPr/>
        <a:lstStyle/>
        <a:p>
          <a:r>
            <a:rPr lang="ru-RU" sz="1800" dirty="0"/>
            <a:t>физическое развитие</a:t>
          </a:r>
        </a:p>
      </dgm:t>
    </dgm:pt>
    <dgm:pt modelId="{54EFFF69-4996-4835-8A3F-DDFBFB05ADFA}" type="parTrans" cxnId="{165018C4-68BA-4CDD-A1D2-D4DF802D077D}">
      <dgm:prSet/>
      <dgm:spPr/>
      <dgm:t>
        <a:bodyPr/>
        <a:lstStyle/>
        <a:p>
          <a:endParaRPr lang="ru-RU"/>
        </a:p>
      </dgm:t>
    </dgm:pt>
    <dgm:pt modelId="{B9D508FB-7F56-46E5-BD4F-7954510F0551}" type="sibTrans" cxnId="{165018C4-68BA-4CDD-A1D2-D4DF802D077D}">
      <dgm:prSet/>
      <dgm:spPr/>
      <dgm:t>
        <a:bodyPr/>
        <a:lstStyle/>
        <a:p>
          <a:endParaRPr lang="ru-RU"/>
        </a:p>
      </dgm:t>
    </dgm:pt>
    <dgm:pt modelId="{57A7062D-4DDE-472F-98F0-8846BE547D86}" type="pres">
      <dgm:prSet presAssocID="{A2D763AC-8BA2-4613-97C6-6658AC3E0856}" presName="compositeShape" presStyleCnt="0">
        <dgm:presLayoutVars>
          <dgm:chMax val="7"/>
          <dgm:dir/>
          <dgm:resizeHandles val="exact"/>
        </dgm:presLayoutVars>
      </dgm:prSet>
      <dgm:spPr/>
    </dgm:pt>
    <dgm:pt modelId="{73BD1BF3-86A9-4ED9-B0EE-750095635E04}" type="pres">
      <dgm:prSet presAssocID="{E588CE75-F3A7-4194-BF44-FE97F700349C}" presName="circ1" presStyleLbl="vennNode1" presStyleIdx="0" presStyleCnt="5"/>
      <dgm:spPr/>
    </dgm:pt>
    <dgm:pt modelId="{FABAC6AC-E54D-422E-AC3D-184B534493D8}" type="pres">
      <dgm:prSet presAssocID="{E588CE75-F3A7-4194-BF44-FE97F700349C}" presName="circ1Tx" presStyleLbl="revTx" presStyleIdx="0" presStyleCnt="0" custScaleX="138384">
        <dgm:presLayoutVars>
          <dgm:chMax val="0"/>
          <dgm:chPref val="0"/>
          <dgm:bulletEnabled val="1"/>
        </dgm:presLayoutVars>
      </dgm:prSet>
      <dgm:spPr/>
    </dgm:pt>
    <dgm:pt modelId="{4D40635A-50D2-4CE5-9E2C-BA892DB4BE8E}" type="pres">
      <dgm:prSet presAssocID="{FAA912E6-BE44-4B9C-B370-F9A45F451B05}" presName="circ2" presStyleLbl="vennNode1" presStyleIdx="1" presStyleCnt="5"/>
      <dgm:spPr/>
    </dgm:pt>
    <dgm:pt modelId="{DF8207AF-DF26-41D6-90DF-AE35507E2F36}" type="pres">
      <dgm:prSet presAssocID="{FAA912E6-BE44-4B9C-B370-F9A45F451B05}" presName="circ2Tx" presStyleLbl="revTx" presStyleIdx="0" presStyleCnt="0" custScaleX="138384">
        <dgm:presLayoutVars>
          <dgm:chMax val="0"/>
          <dgm:chPref val="0"/>
          <dgm:bulletEnabled val="1"/>
        </dgm:presLayoutVars>
      </dgm:prSet>
      <dgm:spPr/>
    </dgm:pt>
    <dgm:pt modelId="{DDD9B1D7-AB99-40F3-9DAA-E1AF7928BE1A}" type="pres">
      <dgm:prSet presAssocID="{7700A9FD-4979-4A8B-BCF5-D173DA7DCE04}" presName="circ3" presStyleLbl="vennNode1" presStyleIdx="2" presStyleCnt="5"/>
      <dgm:spPr/>
    </dgm:pt>
    <dgm:pt modelId="{C7A2FEBE-BDBF-4E88-82FF-8610BF87F911}" type="pres">
      <dgm:prSet presAssocID="{7700A9FD-4979-4A8B-BCF5-D173DA7DCE04}" presName="circ3Tx" presStyleLbl="revTx" presStyleIdx="0" presStyleCnt="0" custScaleX="138384">
        <dgm:presLayoutVars>
          <dgm:chMax val="0"/>
          <dgm:chPref val="0"/>
          <dgm:bulletEnabled val="1"/>
        </dgm:presLayoutVars>
      </dgm:prSet>
      <dgm:spPr/>
    </dgm:pt>
    <dgm:pt modelId="{8E4DFAE7-90AC-412C-98C0-BEBEF4D1125A}" type="pres">
      <dgm:prSet presAssocID="{B3881992-933C-45B6-B5A1-2226DC64AC42}" presName="circ4" presStyleLbl="vennNode1" presStyleIdx="3" presStyleCnt="5"/>
      <dgm:spPr/>
    </dgm:pt>
    <dgm:pt modelId="{E72EAECC-C04B-4F78-B73A-DA8185F7FA6A}" type="pres">
      <dgm:prSet presAssocID="{B3881992-933C-45B6-B5A1-2226DC64AC42}" presName="circ4Tx" presStyleLbl="revTx" presStyleIdx="0" presStyleCnt="0" custScaleX="138384">
        <dgm:presLayoutVars>
          <dgm:chMax val="0"/>
          <dgm:chPref val="0"/>
          <dgm:bulletEnabled val="1"/>
        </dgm:presLayoutVars>
      </dgm:prSet>
      <dgm:spPr/>
    </dgm:pt>
    <dgm:pt modelId="{D6F4FD6B-1A1F-42B5-B751-A642FB60C193}" type="pres">
      <dgm:prSet presAssocID="{3028EAD6-9231-4A28-9140-CACB782984C9}" presName="circ5" presStyleLbl="vennNode1" presStyleIdx="4" presStyleCnt="5"/>
      <dgm:spPr/>
    </dgm:pt>
    <dgm:pt modelId="{713589CB-0D86-45D0-8406-BA5C49BF44C3}" type="pres">
      <dgm:prSet presAssocID="{3028EAD6-9231-4A28-9140-CACB782984C9}" presName="circ5Tx" presStyleLbl="revTx" presStyleIdx="0" presStyleCnt="0" custScaleX="138384">
        <dgm:presLayoutVars>
          <dgm:chMax val="0"/>
          <dgm:chPref val="0"/>
          <dgm:bulletEnabled val="1"/>
        </dgm:presLayoutVars>
      </dgm:prSet>
      <dgm:spPr/>
    </dgm:pt>
  </dgm:ptLst>
  <dgm:cxnLst>
    <dgm:cxn modelId="{5CA23B1D-937E-4F79-82D0-2DC7B77701FC}" type="presOf" srcId="{A2D763AC-8BA2-4613-97C6-6658AC3E0856}" destId="{57A7062D-4DDE-472F-98F0-8846BE547D86}" srcOrd="0" destOrd="0" presId="urn:microsoft.com/office/officeart/2005/8/layout/venn1"/>
    <dgm:cxn modelId="{BBBB652F-BDD5-4760-B7D5-62ED41D5F45C}" srcId="{A2D763AC-8BA2-4613-97C6-6658AC3E0856}" destId="{B3881992-933C-45B6-B5A1-2226DC64AC42}" srcOrd="3" destOrd="0" parTransId="{5DE4391F-348D-4061-AD72-90C392552893}" sibTransId="{7B876723-A146-4A88-99EE-C89FB0C3D548}"/>
    <dgm:cxn modelId="{41D2BE4B-B530-4E74-9816-873EABA9FEC5}" type="presOf" srcId="{3028EAD6-9231-4A28-9140-CACB782984C9}" destId="{713589CB-0D86-45D0-8406-BA5C49BF44C3}" srcOrd="0" destOrd="0" presId="urn:microsoft.com/office/officeart/2005/8/layout/venn1"/>
    <dgm:cxn modelId="{9F1FEE4E-71DE-429F-B5DC-6DCABD10AD5A}" type="presOf" srcId="{E588CE75-F3A7-4194-BF44-FE97F700349C}" destId="{FABAC6AC-E54D-422E-AC3D-184B534493D8}" srcOrd="0" destOrd="0" presId="urn:microsoft.com/office/officeart/2005/8/layout/venn1"/>
    <dgm:cxn modelId="{F619129A-F60E-4F8F-9DDE-C323583A02A7}" type="presOf" srcId="{7700A9FD-4979-4A8B-BCF5-D173DA7DCE04}" destId="{C7A2FEBE-BDBF-4E88-82FF-8610BF87F911}" srcOrd="0" destOrd="0" presId="urn:microsoft.com/office/officeart/2005/8/layout/venn1"/>
    <dgm:cxn modelId="{8301FEC3-4FC8-4E32-AD37-A5DCE567B172}" type="presOf" srcId="{FAA912E6-BE44-4B9C-B370-F9A45F451B05}" destId="{DF8207AF-DF26-41D6-90DF-AE35507E2F36}" srcOrd="0" destOrd="0" presId="urn:microsoft.com/office/officeart/2005/8/layout/venn1"/>
    <dgm:cxn modelId="{165018C4-68BA-4CDD-A1D2-D4DF802D077D}" srcId="{A2D763AC-8BA2-4613-97C6-6658AC3E0856}" destId="{3028EAD6-9231-4A28-9140-CACB782984C9}" srcOrd="4" destOrd="0" parTransId="{54EFFF69-4996-4835-8A3F-DDFBFB05ADFA}" sibTransId="{B9D508FB-7F56-46E5-BD4F-7954510F0551}"/>
    <dgm:cxn modelId="{A88EC9D9-DDDE-4E11-9BD9-EC582E16717C}" srcId="{A2D763AC-8BA2-4613-97C6-6658AC3E0856}" destId="{7700A9FD-4979-4A8B-BCF5-D173DA7DCE04}" srcOrd="2" destOrd="0" parTransId="{48FA14C8-CFFE-47D2-AA31-2991A6137DB9}" sibTransId="{96B3B99D-3D52-48F5-A38E-0FA14059C535}"/>
    <dgm:cxn modelId="{654F87E6-19DC-4D72-B3EF-76E7CD8248C2}" type="presOf" srcId="{B3881992-933C-45B6-B5A1-2226DC64AC42}" destId="{E72EAECC-C04B-4F78-B73A-DA8185F7FA6A}" srcOrd="0" destOrd="0" presId="urn:microsoft.com/office/officeart/2005/8/layout/venn1"/>
    <dgm:cxn modelId="{60E159F4-C932-4E09-AF6D-F6AE0CEEF964}" srcId="{A2D763AC-8BA2-4613-97C6-6658AC3E0856}" destId="{FAA912E6-BE44-4B9C-B370-F9A45F451B05}" srcOrd="1" destOrd="0" parTransId="{7433A9C5-2629-4D9D-A243-C4ADCE3041EC}" sibTransId="{9BADD2C1-89C3-4DB2-8AB0-20AE5D3CB7D0}"/>
    <dgm:cxn modelId="{FB5914F9-9C4C-44E6-8091-B95931C35EDD}" srcId="{A2D763AC-8BA2-4613-97C6-6658AC3E0856}" destId="{E588CE75-F3A7-4194-BF44-FE97F700349C}" srcOrd="0" destOrd="0" parTransId="{004F6D41-7E4C-47C3-87C7-D3B73BE32C1F}" sibTransId="{481F1922-4A8F-417C-8F1C-C36D69135504}"/>
    <dgm:cxn modelId="{5BA54A18-7D42-429A-9AC2-29F0956F96F3}" type="presParOf" srcId="{57A7062D-4DDE-472F-98F0-8846BE547D86}" destId="{73BD1BF3-86A9-4ED9-B0EE-750095635E04}" srcOrd="0" destOrd="0" presId="urn:microsoft.com/office/officeart/2005/8/layout/venn1"/>
    <dgm:cxn modelId="{FB472307-BAA4-4A00-BF0B-E968323B1E0C}" type="presParOf" srcId="{57A7062D-4DDE-472F-98F0-8846BE547D86}" destId="{FABAC6AC-E54D-422E-AC3D-184B534493D8}" srcOrd="1" destOrd="0" presId="urn:microsoft.com/office/officeart/2005/8/layout/venn1"/>
    <dgm:cxn modelId="{E0DDEEB6-205E-4993-A7FD-29C4F827B965}" type="presParOf" srcId="{57A7062D-4DDE-472F-98F0-8846BE547D86}" destId="{4D40635A-50D2-4CE5-9E2C-BA892DB4BE8E}" srcOrd="2" destOrd="0" presId="urn:microsoft.com/office/officeart/2005/8/layout/venn1"/>
    <dgm:cxn modelId="{18A26A8F-A1A5-49FE-8010-D3AB3F963502}" type="presParOf" srcId="{57A7062D-4DDE-472F-98F0-8846BE547D86}" destId="{DF8207AF-DF26-41D6-90DF-AE35507E2F36}" srcOrd="3" destOrd="0" presId="urn:microsoft.com/office/officeart/2005/8/layout/venn1"/>
    <dgm:cxn modelId="{3BF888EC-15ED-4689-848C-FA3E76685462}" type="presParOf" srcId="{57A7062D-4DDE-472F-98F0-8846BE547D86}" destId="{DDD9B1D7-AB99-40F3-9DAA-E1AF7928BE1A}" srcOrd="4" destOrd="0" presId="urn:microsoft.com/office/officeart/2005/8/layout/venn1"/>
    <dgm:cxn modelId="{2B821657-90E5-424A-85D4-139068D89634}" type="presParOf" srcId="{57A7062D-4DDE-472F-98F0-8846BE547D86}" destId="{C7A2FEBE-BDBF-4E88-82FF-8610BF87F911}" srcOrd="5" destOrd="0" presId="urn:microsoft.com/office/officeart/2005/8/layout/venn1"/>
    <dgm:cxn modelId="{F5D71F35-E398-4213-B0E4-254550C24B31}" type="presParOf" srcId="{57A7062D-4DDE-472F-98F0-8846BE547D86}" destId="{8E4DFAE7-90AC-412C-98C0-BEBEF4D1125A}" srcOrd="6" destOrd="0" presId="urn:microsoft.com/office/officeart/2005/8/layout/venn1"/>
    <dgm:cxn modelId="{524FCB08-E785-426E-AB40-9F43C256CA21}" type="presParOf" srcId="{57A7062D-4DDE-472F-98F0-8846BE547D86}" destId="{E72EAECC-C04B-4F78-B73A-DA8185F7FA6A}" srcOrd="7" destOrd="0" presId="urn:microsoft.com/office/officeart/2005/8/layout/venn1"/>
    <dgm:cxn modelId="{23E46929-05B1-44B6-9790-A148E0DEB451}" type="presParOf" srcId="{57A7062D-4DDE-472F-98F0-8846BE547D86}" destId="{D6F4FD6B-1A1F-42B5-B751-A642FB60C193}" srcOrd="8" destOrd="0" presId="urn:microsoft.com/office/officeart/2005/8/layout/venn1"/>
    <dgm:cxn modelId="{8AAEF5F8-678D-402B-8F1C-658C6BB004CB}" type="presParOf" srcId="{57A7062D-4DDE-472F-98F0-8846BE547D86}" destId="{713589CB-0D86-45D0-8406-BA5C49BF44C3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1A313F-9CEF-49E3-88A1-3FD9B41795D1}" type="doc">
      <dgm:prSet loTypeId="urn:microsoft.com/office/officeart/2005/8/layout/venn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1C54536-E533-458D-8FCE-14F5B42760F6}">
      <dgm:prSet custT="1"/>
      <dgm:spPr/>
      <dgm:t>
        <a:bodyPr/>
        <a:lstStyle/>
        <a:p>
          <a:r>
            <a:rPr lang="ru-RU" sz="1600" dirty="0"/>
            <a:t>коммуникативную, </a:t>
          </a:r>
        </a:p>
      </dgm:t>
    </dgm:pt>
    <dgm:pt modelId="{F742FD5E-C464-41A2-8225-BF3AAAD17337}" type="parTrans" cxnId="{CA8FD820-590E-4F93-B967-36C4A2B681F3}">
      <dgm:prSet/>
      <dgm:spPr/>
      <dgm:t>
        <a:bodyPr/>
        <a:lstStyle/>
        <a:p>
          <a:endParaRPr lang="ru-RU"/>
        </a:p>
      </dgm:t>
    </dgm:pt>
    <dgm:pt modelId="{65F26A3A-532B-4785-A843-764452486337}" type="sibTrans" cxnId="{CA8FD820-590E-4F93-B967-36C4A2B681F3}">
      <dgm:prSet/>
      <dgm:spPr/>
      <dgm:t>
        <a:bodyPr/>
        <a:lstStyle/>
        <a:p>
          <a:endParaRPr lang="ru-RU"/>
        </a:p>
      </dgm:t>
    </dgm:pt>
    <dgm:pt modelId="{2AC99124-21A0-47B2-926B-774FFB98D1DD}">
      <dgm:prSet custT="1"/>
      <dgm:spPr/>
      <dgm:t>
        <a:bodyPr/>
        <a:lstStyle/>
        <a:p>
          <a:r>
            <a:rPr lang="ru-RU" sz="1600" dirty="0"/>
            <a:t>познавательно-исследовательскую,</a:t>
          </a:r>
        </a:p>
      </dgm:t>
    </dgm:pt>
    <dgm:pt modelId="{F1DC5231-21AF-477A-81A7-5607788331E4}" type="parTrans" cxnId="{E48E6B99-665B-451B-BC9C-62C29CB940A4}">
      <dgm:prSet/>
      <dgm:spPr/>
      <dgm:t>
        <a:bodyPr/>
        <a:lstStyle/>
        <a:p>
          <a:endParaRPr lang="ru-RU"/>
        </a:p>
      </dgm:t>
    </dgm:pt>
    <dgm:pt modelId="{BBFF0AA6-F78C-42CA-AACB-7A6DEB545145}" type="sibTrans" cxnId="{E48E6B99-665B-451B-BC9C-62C29CB940A4}">
      <dgm:prSet/>
      <dgm:spPr/>
      <dgm:t>
        <a:bodyPr/>
        <a:lstStyle/>
        <a:p>
          <a:endParaRPr lang="ru-RU"/>
        </a:p>
      </dgm:t>
    </dgm:pt>
    <dgm:pt modelId="{EE1022A4-7FF2-4FFB-945C-9539F73FC997}">
      <dgm:prSet custT="1"/>
      <dgm:spPr/>
      <dgm:t>
        <a:bodyPr/>
        <a:lstStyle/>
        <a:p>
          <a:r>
            <a:rPr lang="ru-RU" sz="1600" dirty="0"/>
            <a:t>игровую, </a:t>
          </a:r>
        </a:p>
      </dgm:t>
    </dgm:pt>
    <dgm:pt modelId="{B73E1008-C753-4DFA-9D05-60B39F0F5A67}" type="parTrans" cxnId="{A7411F92-226F-44E2-8988-E73F9C9AD8B2}">
      <dgm:prSet/>
      <dgm:spPr/>
      <dgm:t>
        <a:bodyPr/>
        <a:lstStyle/>
        <a:p>
          <a:endParaRPr lang="ru-RU"/>
        </a:p>
      </dgm:t>
    </dgm:pt>
    <dgm:pt modelId="{3E5CDA97-1914-4D09-AF27-D36B7D44492F}" type="sibTrans" cxnId="{A7411F92-226F-44E2-8988-E73F9C9AD8B2}">
      <dgm:prSet/>
      <dgm:spPr/>
      <dgm:t>
        <a:bodyPr/>
        <a:lstStyle/>
        <a:p>
          <a:endParaRPr lang="ru-RU"/>
        </a:p>
      </dgm:t>
    </dgm:pt>
    <dgm:pt modelId="{2415779A-53FB-484B-AEF9-33FBD8EA55B2}">
      <dgm:prSet custT="1"/>
      <dgm:spPr/>
      <dgm:t>
        <a:bodyPr/>
        <a:lstStyle/>
        <a:p>
          <a:r>
            <a:rPr lang="ru-RU" sz="1600" dirty="0"/>
            <a:t>трудовую,</a:t>
          </a:r>
        </a:p>
      </dgm:t>
    </dgm:pt>
    <dgm:pt modelId="{E5A33C40-3F57-433E-A56C-1A2F2D429734}" type="parTrans" cxnId="{23593DB7-D1E7-45F7-AC8D-5C0B1DA21666}">
      <dgm:prSet/>
      <dgm:spPr/>
      <dgm:t>
        <a:bodyPr/>
        <a:lstStyle/>
        <a:p>
          <a:endParaRPr lang="ru-RU"/>
        </a:p>
      </dgm:t>
    </dgm:pt>
    <dgm:pt modelId="{6BF2F0A7-78BB-4E21-A737-BD4474A496B6}" type="sibTrans" cxnId="{23593DB7-D1E7-45F7-AC8D-5C0B1DA21666}">
      <dgm:prSet/>
      <dgm:spPr/>
      <dgm:t>
        <a:bodyPr/>
        <a:lstStyle/>
        <a:p>
          <a:endParaRPr lang="ru-RU"/>
        </a:p>
      </dgm:t>
    </dgm:pt>
    <dgm:pt modelId="{B0D00053-2A36-4782-A308-C2AC965F99D9}">
      <dgm:prSet custT="1"/>
      <dgm:spPr/>
      <dgm:t>
        <a:bodyPr/>
        <a:lstStyle/>
        <a:p>
          <a:r>
            <a:rPr lang="ru-RU" sz="1600" dirty="0"/>
            <a:t>изобразительную,</a:t>
          </a:r>
        </a:p>
      </dgm:t>
    </dgm:pt>
    <dgm:pt modelId="{94CEA7E9-4B16-4111-B98A-161FCA04E448}" type="parTrans" cxnId="{98C12249-82CE-4F9F-B40E-E51A5077E506}">
      <dgm:prSet/>
      <dgm:spPr/>
      <dgm:t>
        <a:bodyPr/>
        <a:lstStyle/>
        <a:p>
          <a:endParaRPr lang="ru-RU"/>
        </a:p>
      </dgm:t>
    </dgm:pt>
    <dgm:pt modelId="{C652ACFD-73AF-4F29-A73B-E85D9366729F}" type="sibTrans" cxnId="{98C12249-82CE-4F9F-B40E-E51A5077E506}">
      <dgm:prSet/>
      <dgm:spPr/>
      <dgm:t>
        <a:bodyPr/>
        <a:lstStyle/>
        <a:p>
          <a:endParaRPr lang="ru-RU"/>
        </a:p>
      </dgm:t>
    </dgm:pt>
    <dgm:pt modelId="{D4A59029-E64A-433B-8FF9-4ADD77A6BBC4}">
      <dgm:prSet custT="1"/>
      <dgm:spPr/>
      <dgm:t>
        <a:bodyPr/>
        <a:lstStyle/>
        <a:p>
          <a:r>
            <a:rPr lang="ru-RU" sz="1600" dirty="0"/>
            <a:t>двигательную и др. </a:t>
          </a:r>
        </a:p>
      </dgm:t>
    </dgm:pt>
    <dgm:pt modelId="{52A3C1FC-574D-480D-A7E6-2EC4545C91BE}" type="parTrans" cxnId="{00C629B2-DF92-46F5-8B3E-4277D5DD1961}">
      <dgm:prSet/>
      <dgm:spPr/>
      <dgm:t>
        <a:bodyPr/>
        <a:lstStyle/>
        <a:p>
          <a:endParaRPr lang="ru-RU"/>
        </a:p>
      </dgm:t>
    </dgm:pt>
    <dgm:pt modelId="{A661BCA4-49C2-43F9-85A2-5F053FD3786E}" type="sibTrans" cxnId="{00C629B2-DF92-46F5-8B3E-4277D5DD1961}">
      <dgm:prSet/>
      <dgm:spPr/>
      <dgm:t>
        <a:bodyPr/>
        <a:lstStyle/>
        <a:p>
          <a:endParaRPr lang="ru-RU"/>
        </a:p>
      </dgm:t>
    </dgm:pt>
    <dgm:pt modelId="{747C0838-7B99-4B87-B39E-454DFEF37898}" type="pres">
      <dgm:prSet presAssocID="{531A313F-9CEF-49E3-88A1-3FD9B41795D1}" presName="compositeShape" presStyleCnt="0">
        <dgm:presLayoutVars>
          <dgm:chMax val="7"/>
          <dgm:dir/>
          <dgm:resizeHandles val="exact"/>
        </dgm:presLayoutVars>
      </dgm:prSet>
      <dgm:spPr/>
    </dgm:pt>
    <dgm:pt modelId="{F401B990-7378-41A2-8C9E-6E52470B47A2}" type="pres">
      <dgm:prSet presAssocID="{E1C54536-E533-458D-8FCE-14F5B42760F6}" presName="circ1" presStyleLbl="vennNode1" presStyleIdx="0" presStyleCnt="6"/>
      <dgm:spPr/>
    </dgm:pt>
    <dgm:pt modelId="{0AC33D4D-CFD4-4A7B-A340-0E32CDD7AEDB}" type="pres">
      <dgm:prSet presAssocID="{E1C54536-E533-458D-8FCE-14F5B42760F6}" presName="circ1Tx" presStyleLbl="revTx" presStyleIdx="0" presStyleCnt="0" custScaleX="154439">
        <dgm:presLayoutVars>
          <dgm:chMax val="0"/>
          <dgm:chPref val="0"/>
          <dgm:bulletEnabled val="1"/>
        </dgm:presLayoutVars>
      </dgm:prSet>
      <dgm:spPr/>
    </dgm:pt>
    <dgm:pt modelId="{49C27075-DFB0-4DC3-B645-E28A16185E18}" type="pres">
      <dgm:prSet presAssocID="{2AC99124-21A0-47B2-926B-774FFB98D1DD}" presName="circ2" presStyleLbl="vennNode1" presStyleIdx="1" presStyleCnt="6"/>
      <dgm:spPr/>
    </dgm:pt>
    <dgm:pt modelId="{B69A3C5F-AB20-445C-A8B9-0FCDC9230D0E}" type="pres">
      <dgm:prSet presAssocID="{2AC99124-21A0-47B2-926B-774FFB98D1DD}" presName="circ2Tx" presStyleLbl="revTx" presStyleIdx="0" presStyleCnt="0" custScaleX="149095" custLinFactNeighborX="23636" custLinFactNeighborY="-2333">
        <dgm:presLayoutVars>
          <dgm:chMax val="0"/>
          <dgm:chPref val="0"/>
          <dgm:bulletEnabled val="1"/>
        </dgm:presLayoutVars>
      </dgm:prSet>
      <dgm:spPr/>
    </dgm:pt>
    <dgm:pt modelId="{D7DC728D-9F6C-44C1-91B7-3BE63BEF0142}" type="pres">
      <dgm:prSet presAssocID="{EE1022A4-7FF2-4FFB-945C-9539F73FC997}" presName="circ3" presStyleLbl="vennNode1" presStyleIdx="2" presStyleCnt="6"/>
      <dgm:spPr/>
    </dgm:pt>
    <dgm:pt modelId="{8573AC3E-4B1E-4DF7-B3DE-E1BD580D5E4C}" type="pres">
      <dgm:prSet presAssocID="{EE1022A4-7FF2-4FFB-945C-9539F73FC99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7CC0EF9-5AB7-4276-92FE-BAE81BBFE1AB}" type="pres">
      <dgm:prSet presAssocID="{2415779A-53FB-484B-AEF9-33FBD8EA55B2}" presName="circ4" presStyleLbl="vennNode1" presStyleIdx="3" presStyleCnt="6"/>
      <dgm:spPr/>
    </dgm:pt>
    <dgm:pt modelId="{193B0E85-9B47-4E9B-98B8-088FEF790B48}" type="pres">
      <dgm:prSet presAssocID="{2415779A-53FB-484B-AEF9-33FBD8EA55B2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23987FD-605E-458F-AB7C-024B449D1355}" type="pres">
      <dgm:prSet presAssocID="{B0D00053-2A36-4782-A308-C2AC965F99D9}" presName="circ5" presStyleLbl="vennNode1" presStyleIdx="4" presStyleCnt="6"/>
      <dgm:spPr/>
    </dgm:pt>
    <dgm:pt modelId="{591E72FC-5DA5-411A-9F1E-BCA609D49E55}" type="pres">
      <dgm:prSet presAssocID="{B0D00053-2A36-4782-A308-C2AC965F99D9}" presName="circ5Tx" presStyleLbl="revTx" presStyleIdx="0" presStyleCnt="0" custScaleX="142986">
        <dgm:presLayoutVars>
          <dgm:chMax val="0"/>
          <dgm:chPref val="0"/>
          <dgm:bulletEnabled val="1"/>
        </dgm:presLayoutVars>
      </dgm:prSet>
      <dgm:spPr/>
    </dgm:pt>
    <dgm:pt modelId="{392F5340-801B-436A-933F-077D8856D19E}" type="pres">
      <dgm:prSet presAssocID="{D4A59029-E64A-433B-8FF9-4ADD77A6BBC4}" presName="circ6" presStyleLbl="vennNode1" presStyleIdx="5" presStyleCnt="6"/>
      <dgm:spPr/>
    </dgm:pt>
    <dgm:pt modelId="{C40DD6D8-B8E4-4C91-8D69-3521958F8378}" type="pres">
      <dgm:prSet presAssocID="{D4A59029-E64A-433B-8FF9-4ADD77A6BBC4}" presName="circ6Tx" presStyleLbl="revTx" presStyleIdx="0" presStyleCnt="0" custScaleX="146327" custLinFactNeighborX="-17254" custLinFactNeighborY="1044">
        <dgm:presLayoutVars>
          <dgm:chMax val="0"/>
          <dgm:chPref val="0"/>
          <dgm:bulletEnabled val="1"/>
        </dgm:presLayoutVars>
      </dgm:prSet>
      <dgm:spPr/>
    </dgm:pt>
  </dgm:ptLst>
  <dgm:cxnLst>
    <dgm:cxn modelId="{6B1FF405-2F44-4926-9E0B-4315FE02AA0F}" type="presOf" srcId="{EE1022A4-7FF2-4FFB-945C-9539F73FC997}" destId="{8573AC3E-4B1E-4DF7-B3DE-E1BD580D5E4C}" srcOrd="0" destOrd="0" presId="urn:microsoft.com/office/officeart/2005/8/layout/venn1"/>
    <dgm:cxn modelId="{CA8FD820-590E-4F93-B967-36C4A2B681F3}" srcId="{531A313F-9CEF-49E3-88A1-3FD9B41795D1}" destId="{E1C54536-E533-458D-8FCE-14F5B42760F6}" srcOrd="0" destOrd="0" parTransId="{F742FD5E-C464-41A2-8225-BF3AAAD17337}" sibTransId="{65F26A3A-532B-4785-A843-764452486337}"/>
    <dgm:cxn modelId="{98C12249-82CE-4F9F-B40E-E51A5077E506}" srcId="{531A313F-9CEF-49E3-88A1-3FD9B41795D1}" destId="{B0D00053-2A36-4782-A308-C2AC965F99D9}" srcOrd="4" destOrd="0" parTransId="{94CEA7E9-4B16-4111-B98A-161FCA04E448}" sibTransId="{C652ACFD-73AF-4F29-A73B-E85D9366729F}"/>
    <dgm:cxn modelId="{54DD904C-C74A-4FC8-B936-85D9642EDB59}" type="presOf" srcId="{2AC99124-21A0-47B2-926B-774FFB98D1DD}" destId="{B69A3C5F-AB20-445C-A8B9-0FCDC9230D0E}" srcOrd="0" destOrd="0" presId="urn:microsoft.com/office/officeart/2005/8/layout/venn1"/>
    <dgm:cxn modelId="{A430A052-4077-49EC-A96F-53442F153A39}" type="presOf" srcId="{B0D00053-2A36-4782-A308-C2AC965F99D9}" destId="{591E72FC-5DA5-411A-9F1E-BCA609D49E55}" srcOrd="0" destOrd="0" presId="urn:microsoft.com/office/officeart/2005/8/layout/venn1"/>
    <dgm:cxn modelId="{6F2A0D77-B751-47AA-BC65-ECA5B92C875D}" type="presOf" srcId="{E1C54536-E533-458D-8FCE-14F5B42760F6}" destId="{0AC33D4D-CFD4-4A7B-A340-0E32CDD7AEDB}" srcOrd="0" destOrd="0" presId="urn:microsoft.com/office/officeart/2005/8/layout/venn1"/>
    <dgm:cxn modelId="{A7411F92-226F-44E2-8988-E73F9C9AD8B2}" srcId="{531A313F-9CEF-49E3-88A1-3FD9B41795D1}" destId="{EE1022A4-7FF2-4FFB-945C-9539F73FC997}" srcOrd="2" destOrd="0" parTransId="{B73E1008-C753-4DFA-9D05-60B39F0F5A67}" sibTransId="{3E5CDA97-1914-4D09-AF27-D36B7D44492F}"/>
    <dgm:cxn modelId="{E48E6B99-665B-451B-BC9C-62C29CB940A4}" srcId="{531A313F-9CEF-49E3-88A1-3FD9B41795D1}" destId="{2AC99124-21A0-47B2-926B-774FFB98D1DD}" srcOrd="1" destOrd="0" parTransId="{F1DC5231-21AF-477A-81A7-5607788331E4}" sibTransId="{BBFF0AA6-F78C-42CA-AACB-7A6DEB545145}"/>
    <dgm:cxn modelId="{00C629B2-DF92-46F5-8B3E-4277D5DD1961}" srcId="{531A313F-9CEF-49E3-88A1-3FD9B41795D1}" destId="{D4A59029-E64A-433B-8FF9-4ADD77A6BBC4}" srcOrd="5" destOrd="0" parTransId="{52A3C1FC-574D-480D-A7E6-2EC4545C91BE}" sibTransId="{A661BCA4-49C2-43F9-85A2-5F053FD3786E}"/>
    <dgm:cxn modelId="{23593DB7-D1E7-45F7-AC8D-5C0B1DA21666}" srcId="{531A313F-9CEF-49E3-88A1-3FD9B41795D1}" destId="{2415779A-53FB-484B-AEF9-33FBD8EA55B2}" srcOrd="3" destOrd="0" parTransId="{E5A33C40-3F57-433E-A56C-1A2F2D429734}" sibTransId="{6BF2F0A7-78BB-4E21-A737-BD4474A496B6}"/>
    <dgm:cxn modelId="{F332AEC6-4ADA-4986-82F7-DC7244B28594}" type="presOf" srcId="{D4A59029-E64A-433B-8FF9-4ADD77A6BBC4}" destId="{C40DD6D8-B8E4-4C91-8D69-3521958F8378}" srcOrd="0" destOrd="0" presId="urn:microsoft.com/office/officeart/2005/8/layout/venn1"/>
    <dgm:cxn modelId="{417670F0-A435-432B-9375-7AB7D48F870B}" type="presOf" srcId="{2415779A-53FB-484B-AEF9-33FBD8EA55B2}" destId="{193B0E85-9B47-4E9B-98B8-088FEF790B48}" srcOrd="0" destOrd="0" presId="urn:microsoft.com/office/officeart/2005/8/layout/venn1"/>
    <dgm:cxn modelId="{1EE8A4FB-8EEB-4DE2-B6F7-E1A4D097C502}" type="presOf" srcId="{531A313F-9CEF-49E3-88A1-3FD9B41795D1}" destId="{747C0838-7B99-4B87-B39E-454DFEF37898}" srcOrd="0" destOrd="0" presId="urn:microsoft.com/office/officeart/2005/8/layout/venn1"/>
    <dgm:cxn modelId="{1E3204B9-940C-4533-AA6F-9779CD3A7051}" type="presParOf" srcId="{747C0838-7B99-4B87-B39E-454DFEF37898}" destId="{F401B990-7378-41A2-8C9E-6E52470B47A2}" srcOrd="0" destOrd="0" presId="urn:microsoft.com/office/officeart/2005/8/layout/venn1"/>
    <dgm:cxn modelId="{9C493529-D592-4558-892F-D9B93C1CC929}" type="presParOf" srcId="{747C0838-7B99-4B87-B39E-454DFEF37898}" destId="{0AC33D4D-CFD4-4A7B-A340-0E32CDD7AEDB}" srcOrd="1" destOrd="0" presId="urn:microsoft.com/office/officeart/2005/8/layout/venn1"/>
    <dgm:cxn modelId="{05FE70AC-BF20-48C3-98B3-54EEA67FE30C}" type="presParOf" srcId="{747C0838-7B99-4B87-B39E-454DFEF37898}" destId="{49C27075-DFB0-4DC3-B645-E28A16185E18}" srcOrd="2" destOrd="0" presId="urn:microsoft.com/office/officeart/2005/8/layout/venn1"/>
    <dgm:cxn modelId="{6B31F8DD-E347-4456-A851-F74086D302EF}" type="presParOf" srcId="{747C0838-7B99-4B87-B39E-454DFEF37898}" destId="{B69A3C5F-AB20-445C-A8B9-0FCDC9230D0E}" srcOrd="3" destOrd="0" presId="urn:microsoft.com/office/officeart/2005/8/layout/venn1"/>
    <dgm:cxn modelId="{4CD5ACAE-D7ED-457D-9E3B-E9A43899D886}" type="presParOf" srcId="{747C0838-7B99-4B87-B39E-454DFEF37898}" destId="{D7DC728D-9F6C-44C1-91B7-3BE63BEF0142}" srcOrd="4" destOrd="0" presId="urn:microsoft.com/office/officeart/2005/8/layout/venn1"/>
    <dgm:cxn modelId="{FF4AC0A6-1E54-41BD-B562-440A1E995234}" type="presParOf" srcId="{747C0838-7B99-4B87-B39E-454DFEF37898}" destId="{8573AC3E-4B1E-4DF7-B3DE-E1BD580D5E4C}" srcOrd="5" destOrd="0" presId="urn:microsoft.com/office/officeart/2005/8/layout/venn1"/>
    <dgm:cxn modelId="{38B6BF6A-8FD4-4AD9-B607-B8953FDB8FE5}" type="presParOf" srcId="{747C0838-7B99-4B87-B39E-454DFEF37898}" destId="{17CC0EF9-5AB7-4276-92FE-BAE81BBFE1AB}" srcOrd="6" destOrd="0" presId="urn:microsoft.com/office/officeart/2005/8/layout/venn1"/>
    <dgm:cxn modelId="{85FA29FD-1E26-436E-A1EE-2D46AEDF353F}" type="presParOf" srcId="{747C0838-7B99-4B87-B39E-454DFEF37898}" destId="{193B0E85-9B47-4E9B-98B8-088FEF790B48}" srcOrd="7" destOrd="0" presId="urn:microsoft.com/office/officeart/2005/8/layout/venn1"/>
    <dgm:cxn modelId="{E6B85179-EC40-4159-B121-C7A01A89C36D}" type="presParOf" srcId="{747C0838-7B99-4B87-B39E-454DFEF37898}" destId="{823987FD-605E-458F-AB7C-024B449D1355}" srcOrd="8" destOrd="0" presId="urn:microsoft.com/office/officeart/2005/8/layout/venn1"/>
    <dgm:cxn modelId="{47C7B380-99E2-436D-8FCA-0F8259D71C53}" type="presParOf" srcId="{747C0838-7B99-4B87-B39E-454DFEF37898}" destId="{591E72FC-5DA5-411A-9F1E-BCA609D49E55}" srcOrd="9" destOrd="0" presId="urn:microsoft.com/office/officeart/2005/8/layout/venn1"/>
    <dgm:cxn modelId="{624E112A-3B11-400A-B501-1AC721BA3033}" type="presParOf" srcId="{747C0838-7B99-4B87-B39E-454DFEF37898}" destId="{392F5340-801B-436A-933F-077D8856D19E}" srcOrd="10" destOrd="0" presId="urn:microsoft.com/office/officeart/2005/8/layout/venn1"/>
    <dgm:cxn modelId="{3DF34353-FD8C-4F82-B976-179370417FCB}" type="presParOf" srcId="{747C0838-7B99-4B87-B39E-454DFEF37898}" destId="{C40DD6D8-B8E4-4C91-8D69-3521958F8378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940F43-76B6-4FEE-A7EE-55ADE518A043}" type="doc">
      <dgm:prSet loTypeId="urn:microsoft.com/office/officeart/2009/layout/CirclePictureHierarchy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32C1B2-3A3E-48CB-A2E0-5660E9DCEAF7}">
      <dgm:prSet phldrT="[Текст]" custT="1"/>
      <dgm:spPr/>
      <dgm:t>
        <a:bodyPr/>
        <a:lstStyle/>
        <a:p>
          <a:pPr algn="ctr"/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взрослый</a:t>
          </a:r>
        </a:p>
      </dgm:t>
    </dgm:pt>
    <dgm:pt modelId="{A8F9F32E-CAD8-4706-AAFB-585599261CA3}" type="parTrans" cxnId="{15671A54-94D8-4698-8888-750DB32CCD01}">
      <dgm:prSet/>
      <dgm:spPr/>
      <dgm:t>
        <a:bodyPr/>
        <a:lstStyle/>
        <a:p>
          <a:endParaRPr lang="ru-RU"/>
        </a:p>
      </dgm:t>
    </dgm:pt>
    <dgm:pt modelId="{F5DE7C61-6D77-4CDA-BE22-2A8CEC53D459}" type="sibTrans" cxnId="{15671A54-94D8-4698-8888-750DB32CCD01}">
      <dgm:prSet/>
      <dgm:spPr/>
      <dgm:t>
        <a:bodyPr/>
        <a:lstStyle/>
        <a:p>
          <a:endParaRPr lang="ru-RU"/>
        </a:p>
      </dgm:t>
    </dgm:pt>
    <dgm:pt modelId="{2C23B99A-F896-44D5-8023-63891E621448}">
      <dgm:prSet phldrT="[Текст]" custT="1"/>
      <dgm:spPr/>
      <dgm:t>
        <a:bodyPr/>
        <a:lstStyle/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партнер детей</a:t>
          </a:r>
        </a:p>
      </dgm:t>
    </dgm:pt>
    <dgm:pt modelId="{B45C6007-A8C3-468F-9A1B-F261B2812182}" type="parTrans" cxnId="{9CED2EE3-4905-45FA-B571-CE72D4911F4B}">
      <dgm:prSet/>
      <dgm:spPr/>
      <dgm:t>
        <a:bodyPr/>
        <a:lstStyle/>
        <a:p>
          <a:endParaRPr lang="ru-RU"/>
        </a:p>
      </dgm:t>
    </dgm:pt>
    <dgm:pt modelId="{5F747E8B-E4CA-490E-84A2-B8606FCFFB82}" type="sibTrans" cxnId="{9CED2EE3-4905-45FA-B571-CE72D4911F4B}">
      <dgm:prSet/>
      <dgm:spPr/>
      <dgm:t>
        <a:bodyPr/>
        <a:lstStyle/>
        <a:p>
          <a:endParaRPr lang="ru-RU"/>
        </a:p>
      </dgm:t>
    </dgm:pt>
    <dgm:pt modelId="{5FC1D644-4091-460B-8515-9FBF297CDA8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совместная непринужденная партнерская деятельность взрослого с детьми</a:t>
          </a:r>
        </a:p>
      </dgm:t>
    </dgm:pt>
    <dgm:pt modelId="{7EEB1139-B42C-47EB-B15D-570A14416A71}" type="parTrans" cxnId="{266E4122-5B9F-4215-96DB-C6AFDB11BE8C}">
      <dgm:prSet/>
      <dgm:spPr/>
      <dgm:t>
        <a:bodyPr/>
        <a:lstStyle/>
        <a:p>
          <a:endParaRPr lang="ru-RU"/>
        </a:p>
      </dgm:t>
    </dgm:pt>
    <dgm:pt modelId="{632D0C9B-6A41-4C18-B904-C8025C47A8FB}" type="sibTrans" cxnId="{266E4122-5B9F-4215-96DB-C6AFDB11BE8C}">
      <dgm:prSet/>
      <dgm:spPr/>
      <dgm:t>
        <a:bodyPr/>
        <a:lstStyle/>
        <a:p>
          <a:endParaRPr lang="ru-RU"/>
        </a:p>
      </dgm:t>
    </dgm:pt>
    <dgm:pt modelId="{B341D9F5-ECED-45E6-8477-B16D0C96B191}">
      <dgm:prSet phldrT="[Текст]" custT="1"/>
      <dgm:spPr/>
      <dgm:t>
        <a:bodyPr/>
        <a:lstStyle/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организатор среды</a:t>
          </a:r>
        </a:p>
      </dgm:t>
    </dgm:pt>
    <dgm:pt modelId="{03EB2789-41F3-4327-BFFE-83735CA67468}" type="parTrans" cxnId="{83DF5C43-7D9A-4413-9AF0-2E9A975AD3CD}">
      <dgm:prSet/>
      <dgm:spPr/>
      <dgm:t>
        <a:bodyPr/>
        <a:lstStyle/>
        <a:p>
          <a:endParaRPr lang="ru-RU"/>
        </a:p>
      </dgm:t>
    </dgm:pt>
    <dgm:pt modelId="{31C0CDED-E2C1-4979-9B20-4A6F0DD51A0D}" type="sibTrans" cxnId="{83DF5C43-7D9A-4413-9AF0-2E9A975AD3CD}">
      <dgm:prSet/>
      <dgm:spPr/>
      <dgm:t>
        <a:bodyPr/>
        <a:lstStyle/>
        <a:p>
          <a:endParaRPr lang="ru-RU"/>
        </a:p>
      </dgm:t>
    </dgm:pt>
    <dgm:pt modelId="{6CD33D9C-7051-484E-A17C-E0A1196D257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свободная самостоятельная деятельность самих детей</a:t>
          </a:r>
        </a:p>
      </dgm:t>
    </dgm:pt>
    <dgm:pt modelId="{E869B602-E236-4520-8B58-93986F645D3B}" type="parTrans" cxnId="{C73438EE-E34F-4FE6-A2A0-11626D832184}">
      <dgm:prSet/>
      <dgm:spPr/>
      <dgm:t>
        <a:bodyPr/>
        <a:lstStyle/>
        <a:p>
          <a:endParaRPr lang="ru-RU"/>
        </a:p>
      </dgm:t>
    </dgm:pt>
    <dgm:pt modelId="{FCDDD081-BF50-4FC7-AE3D-9158C464D405}" type="sibTrans" cxnId="{C73438EE-E34F-4FE6-A2A0-11626D832184}">
      <dgm:prSet/>
      <dgm:spPr/>
      <dgm:t>
        <a:bodyPr/>
        <a:lstStyle/>
        <a:p>
          <a:endParaRPr lang="ru-RU"/>
        </a:p>
      </dgm:t>
    </dgm:pt>
    <dgm:pt modelId="{488181DD-ECDF-4C5F-B742-FF7B2A958B29}" type="pres">
      <dgm:prSet presAssocID="{2A940F43-76B6-4FEE-A7EE-55ADE518A04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55BE2BB-A2D6-4726-9FE8-228E39CAA0C5}" type="pres">
      <dgm:prSet presAssocID="{7132C1B2-3A3E-48CB-A2E0-5660E9DCEAF7}" presName="hierRoot1" presStyleCnt="0"/>
      <dgm:spPr/>
    </dgm:pt>
    <dgm:pt modelId="{F10EFBA4-C71C-4F9C-9C04-FE9B9CFFB600}" type="pres">
      <dgm:prSet presAssocID="{7132C1B2-3A3E-48CB-A2E0-5660E9DCEAF7}" presName="composite" presStyleCnt="0"/>
      <dgm:spPr/>
    </dgm:pt>
    <dgm:pt modelId="{D301690B-8DCD-4B1E-87E3-9B5E53A4D51E}" type="pres">
      <dgm:prSet presAssocID="{7132C1B2-3A3E-48CB-A2E0-5660E9DCEAF7}" presName="image" presStyleLbl="node0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947ED26-0C0E-47D0-B8DD-90121B8D1DCC}" type="pres">
      <dgm:prSet presAssocID="{7132C1B2-3A3E-48CB-A2E0-5660E9DCEAF7}" presName="text" presStyleLbl="revTx" presStyleIdx="0" presStyleCnt="5" custScaleX="115122" custScaleY="63639" custLinFactNeighborX="-75738" custLinFactNeighborY="86301">
        <dgm:presLayoutVars>
          <dgm:chPref val="3"/>
        </dgm:presLayoutVars>
      </dgm:prSet>
      <dgm:spPr/>
    </dgm:pt>
    <dgm:pt modelId="{5AFE7C5D-F548-4EE9-882A-7FE0155BEC62}" type="pres">
      <dgm:prSet presAssocID="{7132C1B2-3A3E-48CB-A2E0-5660E9DCEAF7}" presName="hierChild2" presStyleCnt="0"/>
      <dgm:spPr/>
    </dgm:pt>
    <dgm:pt modelId="{6BDF358D-E6EC-4D02-8511-31EFF580F327}" type="pres">
      <dgm:prSet presAssocID="{B45C6007-A8C3-468F-9A1B-F261B2812182}" presName="Name10" presStyleLbl="parChTrans1D2" presStyleIdx="0" presStyleCnt="2"/>
      <dgm:spPr/>
    </dgm:pt>
    <dgm:pt modelId="{0F92329A-4991-4B9A-8EC3-03EAC6131343}" type="pres">
      <dgm:prSet presAssocID="{2C23B99A-F896-44D5-8023-63891E621448}" presName="hierRoot2" presStyleCnt="0"/>
      <dgm:spPr/>
    </dgm:pt>
    <dgm:pt modelId="{AA908AF9-09D7-4A73-847D-4A8987D04300}" type="pres">
      <dgm:prSet presAssocID="{2C23B99A-F896-44D5-8023-63891E621448}" presName="composite2" presStyleCnt="0"/>
      <dgm:spPr/>
    </dgm:pt>
    <dgm:pt modelId="{C6B27238-60BC-41E0-811C-39EE5C4D5D4D}" type="pres">
      <dgm:prSet presAssocID="{2C23B99A-F896-44D5-8023-63891E621448}" presName="image2" presStyleLbl="node2" presStyleIdx="0" presStyleCnt="2" custScaleX="142253" custScaleY="136309" custLinFactNeighborX="-9002" custLinFactNeighborY="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99E657C-7AAC-497B-83B4-D81BBDEDF4AA}" type="pres">
      <dgm:prSet presAssocID="{2C23B99A-F896-44D5-8023-63891E621448}" presName="text2" presStyleLbl="revTx" presStyleIdx="1" presStyleCnt="5" custScaleX="115122" custLinFactX="-79276" custLinFactNeighborX="-100000" custLinFactNeighborY="-11678">
        <dgm:presLayoutVars>
          <dgm:chPref val="3"/>
        </dgm:presLayoutVars>
      </dgm:prSet>
      <dgm:spPr/>
    </dgm:pt>
    <dgm:pt modelId="{51E580E6-FE46-4E62-8817-799FC0B52202}" type="pres">
      <dgm:prSet presAssocID="{2C23B99A-F896-44D5-8023-63891E621448}" presName="hierChild3" presStyleCnt="0"/>
      <dgm:spPr/>
    </dgm:pt>
    <dgm:pt modelId="{00E80975-3E87-4B07-80D6-1A2F2F06D611}" type="pres">
      <dgm:prSet presAssocID="{7EEB1139-B42C-47EB-B15D-570A14416A71}" presName="Name17" presStyleLbl="parChTrans1D3" presStyleIdx="0" presStyleCnt="2"/>
      <dgm:spPr/>
    </dgm:pt>
    <dgm:pt modelId="{EDEBC9AB-D5EF-448E-B01E-1FC88840A8D9}" type="pres">
      <dgm:prSet presAssocID="{5FC1D644-4091-460B-8515-9FBF297CDA8C}" presName="hierRoot3" presStyleCnt="0"/>
      <dgm:spPr/>
    </dgm:pt>
    <dgm:pt modelId="{F3A17586-810E-41B7-AE9F-0BEB0253AA94}" type="pres">
      <dgm:prSet presAssocID="{5FC1D644-4091-460B-8515-9FBF297CDA8C}" presName="composite3" presStyleCnt="0"/>
      <dgm:spPr/>
    </dgm:pt>
    <dgm:pt modelId="{990F2D8A-D875-4F8A-AD34-95E8895A35DB}" type="pres">
      <dgm:prSet presAssocID="{5FC1D644-4091-460B-8515-9FBF297CDA8C}" presName="image3" presStyleLbl="node3" presStyleIdx="0" presStyleCnt="2" custScaleX="121128" custLinFactNeighborX="14931" custLinFactNeighborY="-933"/>
      <dgm:spPr/>
    </dgm:pt>
    <dgm:pt modelId="{AFB26188-8299-4BDE-837A-85DFB07CB427}" type="pres">
      <dgm:prSet presAssocID="{5FC1D644-4091-460B-8515-9FBF297CDA8C}" presName="text3" presStyleLbl="revTx" presStyleIdx="2" presStyleCnt="5" custScaleX="182668" custScaleY="113366" custLinFactNeighborX="-66424" custLinFactNeighborY="-8431">
        <dgm:presLayoutVars>
          <dgm:chPref val="3"/>
        </dgm:presLayoutVars>
      </dgm:prSet>
      <dgm:spPr/>
    </dgm:pt>
    <dgm:pt modelId="{776B211A-B94F-429E-BDF4-7E7BD63D1185}" type="pres">
      <dgm:prSet presAssocID="{5FC1D644-4091-460B-8515-9FBF297CDA8C}" presName="hierChild4" presStyleCnt="0"/>
      <dgm:spPr/>
    </dgm:pt>
    <dgm:pt modelId="{515282C6-2E40-488C-A066-3728BF282613}" type="pres">
      <dgm:prSet presAssocID="{03EB2789-41F3-4327-BFFE-83735CA67468}" presName="Name10" presStyleLbl="parChTrans1D2" presStyleIdx="1" presStyleCnt="2"/>
      <dgm:spPr/>
    </dgm:pt>
    <dgm:pt modelId="{D93A4E5A-96D7-442E-8671-D971AE757528}" type="pres">
      <dgm:prSet presAssocID="{B341D9F5-ECED-45E6-8477-B16D0C96B191}" presName="hierRoot2" presStyleCnt="0"/>
      <dgm:spPr/>
    </dgm:pt>
    <dgm:pt modelId="{4872A964-0671-46CC-9241-48E060EC06D0}" type="pres">
      <dgm:prSet presAssocID="{B341D9F5-ECED-45E6-8477-B16D0C96B191}" presName="composite2" presStyleCnt="0"/>
      <dgm:spPr/>
    </dgm:pt>
    <dgm:pt modelId="{F99EB059-C056-4988-9AC9-53C04E2F7C02}" type="pres">
      <dgm:prSet presAssocID="{B341D9F5-ECED-45E6-8477-B16D0C96B191}" presName="image2" presStyleLbl="node2" presStyleIdx="1" presStyleCnt="2" custScaleX="116167" custScaleY="12143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2A24397-E39D-41F6-9C1A-78E21D34A83F}" type="pres">
      <dgm:prSet presAssocID="{B341D9F5-ECED-45E6-8477-B16D0C96B191}" presName="text2" presStyleLbl="revTx" presStyleIdx="3" presStyleCnt="5" custScaleX="115122" custLinFactNeighborX="22159" custLinFactNeighborY="-5390">
        <dgm:presLayoutVars>
          <dgm:chPref val="3"/>
        </dgm:presLayoutVars>
      </dgm:prSet>
      <dgm:spPr/>
    </dgm:pt>
    <dgm:pt modelId="{CE324F11-809A-4453-8B0A-5BD4BFC8C62F}" type="pres">
      <dgm:prSet presAssocID="{B341D9F5-ECED-45E6-8477-B16D0C96B191}" presName="hierChild3" presStyleCnt="0"/>
      <dgm:spPr/>
    </dgm:pt>
    <dgm:pt modelId="{D1FBD8E8-B991-4C4D-B5DD-0C742D851292}" type="pres">
      <dgm:prSet presAssocID="{E869B602-E236-4520-8B58-93986F645D3B}" presName="Name17" presStyleLbl="parChTrans1D3" presStyleIdx="1" presStyleCnt="2"/>
      <dgm:spPr/>
    </dgm:pt>
    <dgm:pt modelId="{2354C6D4-1DFB-4F75-9F36-F57BD2119CDD}" type="pres">
      <dgm:prSet presAssocID="{6CD33D9C-7051-484E-A17C-E0A1196D2573}" presName="hierRoot3" presStyleCnt="0"/>
      <dgm:spPr/>
    </dgm:pt>
    <dgm:pt modelId="{71F0EECD-A603-4CA6-B3F1-A577D47B7D5E}" type="pres">
      <dgm:prSet presAssocID="{6CD33D9C-7051-484E-A17C-E0A1196D2573}" presName="composite3" presStyleCnt="0"/>
      <dgm:spPr/>
    </dgm:pt>
    <dgm:pt modelId="{15F6AD20-18DC-4EF8-9267-143A4518186E}" type="pres">
      <dgm:prSet presAssocID="{6CD33D9C-7051-484E-A17C-E0A1196D2573}" presName="image3" presStyleLbl="node3" presStyleIdx="1" presStyleCnt="2" custLinFactNeighborX="4544" custLinFactNeighborY="2759"/>
      <dgm:spPr/>
    </dgm:pt>
    <dgm:pt modelId="{C6A7C780-0972-4D04-A53E-FA7B42170E55}" type="pres">
      <dgm:prSet presAssocID="{6CD33D9C-7051-484E-A17C-E0A1196D2573}" presName="text3" presStyleLbl="revTx" presStyleIdx="4" presStyleCnt="5" custScaleX="201827" custScaleY="114678" custLinFactNeighborX="-61599" custLinFactNeighborY="1721">
        <dgm:presLayoutVars>
          <dgm:chPref val="3"/>
        </dgm:presLayoutVars>
      </dgm:prSet>
      <dgm:spPr/>
    </dgm:pt>
    <dgm:pt modelId="{36C65039-9A27-4B23-9A78-35858F897086}" type="pres">
      <dgm:prSet presAssocID="{6CD33D9C-7051-484E-A17C-E0A1196D2573}" presName="hierChild4" presStyleCnt="0"/>
      <dgm:spPr/>
    </dgm:pt>
  </dgm:ptLst>
  <dgm:cxnLst>
    <dgm:cxn modelId="{266E4122-5B9F-4215-96DB-C6AFDB11BE8C}" srcId="{2C23B99A-F896-44D5-8023-63891E621448}" destId="{5FC1D644-4091-460B-8515-9FBF297CDA8C}" srcOrd="0" destOrd="0" parTransId="{7EEB1139-B42C-47EB-B15D-570A14416A71}" sibTransId="{632D0C9B-6A41-4C18-B904-C8025C47A8FB}"/>
    <dgm:cxn modelId="{D76EE62B-BA4B-4AF4-9C9B-2D65E446FA3C}" type="presOf" srcId="{6CD33D9C-7051-484E-A17C-E0A1196D2573}" destId="{C6A7C780-0972-4D04-A53E-FA7B42170E55}" srcOrd="0" destOrd="0" presId="urn:microsoft.com/office/officeart/2009/layout/CirclePictureHierarchy"/>
    <dgm:cxn modelId="{83DF5C43-7D9A-4413-9AF0-2E9A975AD3CD}" srcId="{7132C1B2-3A3E-48CB-A2E0-5660E9DCEAF7}" destId="{B341D9F5-ECED-45E6-8477-B16D0C96B191}" srcOrd="1" destOrd="0" parTransId="{03EB2789-41F3-4327-BFFE-83735CA67468}" sibTransId="{31C0CDED-E2C1-4979-9B20-4A6F0DD51A0D}"/>
    <dgm:cxn modelId="{E2DCA644-3E40-4104-B465-837A47C9602D}" type="presOf" srcId="{B45C6007-A8C3-468F-9A1B-F261B2812182}" destId="{6BDF358D-E6EC-4D02-8511-31EFF580F327}" srcOrd="0" destOrd="0" presId="urn:microsoft.com/office/officeart/2009/layout/CirclePictureHierarchy"/>
    <dgm:cxn modelId="{15671A54-94D8-4698-8888-750DB32CCD01}" srcId="{2A940F43-76B6-4FEE-A7EE-55ADE518A043}" destId="{7132C1B2-3A3E-48CB-A2E0-5660E9DCEAF7}" srcOrd="0" destOrd="0" parTransId="{A8F9F32E-CAD8-4706-AAFB-585599261CA3}" sibTransId="{F5DE7C61-6D77-4CDA-BE22-2A8CEC53D459}"/>
    <dgm:cxn modelId="{26A26A56-5928-4330-9682-F82D99E3FD4C}" type="presOf" srcId="{2C23B99A-F896-44D5-8023-63891E621448}" destId="{299E657C-7AAC-497B-83B4-D81BBDEDF4AA}" srcOrd="0" destOrd="0" presId="urn:microsoft.com/office/officeart/2009/layout/CirclePictureHierarchy"/>
    <dgm:cxn modelId="{A6D07576-6B48-4509-9BCC-4097A62B9486}" type="presOf" srcId="{B341D9F5-ECED-45E6-8477-B16D0C96B191}" destId="{B2A24397-E39D-41F6-9C1A-78E21D34A83F}" srcOrd="0" destOrd="0" presId="urn:microsoft.com/office/officeart/2009/layout/CirclePictureHierarchy"/>
    <dgm:cxn modelId="{018CF457-7A87-4DFE-80B7-82D1BA18B61F}" type="presOf" srcId="{2A940F43-76B6-4FEE-A7EE-55ADE518A043}" destId="{488181DD-ECDF-4C5F-B742-FF7B2A958B29}" srcOrd="0" destOrd="0" presId="urn:microsoft.com/office/officeart/2009/layout/CirclePictureHierarchy"/>
    <dgm:cxn modelId="{27E6AD86-D3F3-4B9C-91B2-0D2F5DA86E83}" type="presOf" srcId="{03EB2789-41F3-4327-BFFE-83735CA67468}" destId="{515282C6-2E40-488C-A066-3728BF282613}" srcOrd="0" destOrd="0" presId="urn:microsoft.com/office/officeart/2009/layout/CirclePictureHierarchy"/>
    <dgm:cxn modelId="{9B13FD9D-8B76-4393-B6DA-4551A52C3B11}" type="presOf" srcId="{E869B602-E236-4520-8B58-93986F645D3B}" destId="{D1FBD8E8-B991-4C4D-B5DD-0C742D851292}" srcOrd="0" destOrd="0" presId="urn:microsoft.com/office/officeart/2009/layout/CirclePictureHierarchy"/>
    <dgm:cxn modelId="{C6EEBDA6-F02B-4602-90CF-059A1D9F5CAD}" type="presOf" srcId="{7EEB1139-B42C-47EB-B15D-570A14416A71}" destId="{00E80975-3E87-4B07-80D6-1A2F2F06D611}" srcOrd="0" destOrd="0" presId="urn:microsoft.com/office/officeart/2009/layout/CirclePictureHierarchy"/>
    <dgm:cxn modelId="{9C35CBA8-B6C8-4CB7-99CA-08C0BF7F9C8B}" type="presOf" srcId="{5FC1D644-4091-460B-8515-9FBF297CDA8C}" destId="{AFB26188-8299-4BDE-837A-85DFB07CB427}" srcOrd="0" destOrd="0" presId="urn:microsoft.com/office/officeart/2009/layout/CirclePictureHierarchy"/>
    <dgm:cxn modelId="{8F1ED1B8-EA4F-42B4-B11F-021408B99246}" type="presOf" srcId="{7132C1B2-3A3E-48CB-A2E0-5660E9DCEAF7}" destId="{2947ED26-0C0E-47D0-B8DD-90121B8D1DCC}" srcOrd="0" destOrd="0" presId="urn:microsoft.com/office/officeart/2009/layout/CirclePictureHierarchy"/>
    <dgm:cxn modelId="{9CED2EE3-4905-45FA-B571-CE72D4911F4B}" srcId="{7132C1B2-3A3E-48CB-A2E0-5660E9DCEAF7}" destId="{2C23B99A-F896-44D5-8023-63891E621448}" srcOrd="0" destOrd="0" parTransId="{B45C6007-A8C3-468F-9A1B-F261B2812182}" sibTransId="{5F747E8B-E4CA-490E-84A2-B8606FCFFB82}"/>
    <dgm:cxn modelId="{C73438EE-E34F-4FE6-A2A0-11626D832184}" srcId="{B341D9F5-ECED-45E6-8477-B16D0C96B191}" destId="{6CD33D9C-7051-484E-A17C-E0A1196D2573}" srcOrd="0" destOrd="0" parTransId="{E869B602-E236-4520-8B58-93986F645D3B}" sibTransId="{FCDDD081-BF50-4FC7-AE3D-9158C464D405}"/>
    <dgm:cxn modelId="{A71C9BE3-EA16-4891-BEE5-D9D0415EC070}" type="presParOf" srcId="{488181DD-ECDF-4C5F-B742-FF7B2A958B29}" destId="{055BE2BB-A2D6-4726-9FE8-228E39CAA0C5}" srcOrd="0" destOrd="0" presId="urn:microsoft.com/office/officeart/2009/layout/CirclePictureHierarchy"/>
    <dgm:cxn modelId="{4F93B713-AE69-46BD-B256-26D57198EC02}" type="presParOf" srcId="{055BE2BB-A2D6-4726-9FE8-228E39CAA0C5}" destId="{F10EFBA4-C71C-4F9C-9C04-FE9B9CFFB600}" srcOrd="0" destOrd="0" presId="urn:microsoft.com/office/officeart/2009/layout/CirclePictureHierarchy"/>
    <dgm:cxn modelId="{842FA706-8ACE-48C2-B350-93BB87EB232D}" type="presParOf" srcId="{F10EFBA4-C71C-4F9C-9C04-FE9B9CFFB600}" destId="{D301690B-8DCD-4B1E-87E3-9B5E53A4D51E}" srcOrd="0" destOrd="0" presId="urn:microsoft.com/office/officeart/2009/layout/CirclePictureHierarchy"/>
    <dgm:cxn modelId="{AB8E3AE6-1993-417C-90B1-7BB5AB4E5C54}" type="presParOf" srcId="{F10EFBA4-C71C-4F9C-9C04-FE9B9CFFB600}" destId="{2947ED26-0C0E-47D0-B8DD-90121B8D1DCC}" srcOrd="1" destOrd="0" presId="urn:microsoft.com/office/officeart/2009/layout/CirclePictureHierarchy"/>
    <dgm:cxn modelId="{1ED5093A-9760-45D5-9985-0DE7ADBBC872}" type="presParOf" srcId="{055BE2BB-A2D6-4726-9FE8-228E39CAA0C5}" destId="{5AFE7C5D-F548-4EE9-882A-7FE0155BEC62}" srcOrd="1" destOrd="0" presId="urn:microsoft.com/office/officeart/2009/layout/CirclePictureHierarchy"/>
    <dgm:cxn modelId="{677DBE01-B166-40C4-B3A1-D3D8B6F12BA1}" type="presParOf" srcId="{5AFE7C5D-F548-4EE9-882A-7FE0155BEC62}" destId="{6BDF358D-E6EC-4D02-8511-31EFF580F327}" srcOrd="0" destOrd="0" presId="urn:microsoft.com/office/officeart/2009/layout/CirclePictureHierarchy"/>
    <dgm:cxn modelId="{3F35019F-4359-430F-A3E6-C5B9C06ABDA0}" type="presParOf" srcId="{5AFE7C5D-F548-4EE9-882A-7FE0155BEC62}" destId="{0F92329A-4991-4B9A-8EC3-03EAC6131343}" srcOrd="1" destOrd="0" presId="urn:microsoft.com/office/officeart/2009/layout/CirclePictureHierarchy"/>
    <dgm:cxn modelId="{FD5A2471-E3D3-4316-98C8-3B93D81FED5C}" type="presParOf" srcId="{0F92329A-4991-4B9A-8EC3-03EAC6131343}" destId="{AA908AF9-09D7-4A73-847D-4A8987D04300}" srcOrd="0" destOrd="0" presId="urn:microsoft.com/office/officeart/2009/layout/CirclePictureHierarchy"/>
    <dgm:cxn modelId="{D402F1C8-3CF8-4B7B-8FCA-ABAF64C34B36}" type="presParOf" srcId="{AA908AF9-09D7-4A73-847D-4A8987D04300}" destId="{C6B27238-60BC-41E0-811C-39EE5C4D5D4D}" srcOrd="0" destOrd="0" presId="urn:microsoft.com/office/officeart/2009/layout/CirclePictureHierarchy"/>
    <dgm:cxn modelId="{FBD4DEB6-867C-4751-91FF-C5780869A336}" type="presParOf" srcId="{AA908AF9-09D7-4A73-847D-4A8987D04300}" destId="{299E657C-7AAC-497B-83B4-D81BBDEDF4AA}" srcOrd="1" destOrd="0" presId="urn:microsoft.com/office/officeart/2009/layout/CirclePictureHierarchy"/>
    <dgm:cxn modelId="{DDB07D35-2BC0-4EDC-8CD4-593902F41EBA}" type="presParOf" srcId="{0F92329A-4991-4B9A-8EC3-03EAC6131343}" destId="{51E580E6-FE46-4E62-8817-799FC0B52202}" srcOrd="1" destOrd="0" presId="urn:microsoft.com/office/officeart/2009/layout/CirclePictureHierarchy"/>
    <dgm:cxn modelId="{9094BD71-86CF-4DAA-9B2D-1E44772EAD1E}" type="presParOf" srcId="{51E580E6-FE46-4E62-8817-799FC0B52202}" destId="{00E80975-3E87-4B07-80D6-1A2F2F06D611}" srcOrd="0" destOrd="0" presId="urn:microsoft.com/office/officeart/2009/layout/CirclePictureHierarchy"/>
    <dgm:cxn modelId="{D9F6AA32-539F-42AF-9265-9063FF37A978}" type="presParOf" srcId="{51E580E6-FE46-4E62-8817-799FC0B52202}" destId="{EDEBC9AB-D5EF-448E-B01E-1FC88840A8D9}" srcOrd="1" destOrd="0" presId="urn:microsoft.com/office/officeart/2009/layout/CirclePictureHierarchy"/>
    <dgm:cxn modelId="{70F5093D-37A6-4155-B1AB-9E66630DC784}" type="presParOf" srcId="{EDEBC9AB-D5EF-448E-B01E-1FC88840A8D9}" destId="{F3A17586-810E-41B7-AE9F-0BEB0253AA94}" srcOrd="0" destOrd="0" presId="urn:microsoft.com/office/officeart/2009/layout/CirclePictureHierarchy"/>
    <dgm:cxn modelId="{B128BE96-C4FC-4782-9A2F-2FCC2CBEDE26}" type="presParOf" srcId="{F3A17586-810E-41B7-AE9F-0BEB0253AA94}" destId="{990F2D8A-D875-4F8A-AD34-95E8895A35DB}" srcOrd="0" destOrd="0" presId="urn:microsoft.com/office/officeart/2009/layout/CirclePictureHierarchy"/>
    <dgm:cxn modelId="{657283D5-BA2B-431A-86A6-1143D8C314B9}" type="presParOf" srcId="{F3A17586-810E-41B7-AE9F-0BEB0253AA94}" destId="{AFB26188-8299-4BDE-837A-85DFB07CB427}" srcOrd="1" destOrd="0" presId="urn:microsoft.com/office/officeart/2009/layout/CirclePictureHierarchy"/>
    <dgm:cxn modelId="{E6BBBD54-8EFA-4474-9954-DEC8A79AD1D7}" type="presParOf" srcId="{EDEBC9AB-D5EF-448E-B01E-1FC88840A8D9}" destId="{776B211A-B94F-429E-BDF4-7E7BD63D1185}" srcOrd="1" destOrd="0" presId="urn:microsoft.com/office/officeart/2009/layout/CirclePictureHierarchy"/>
    <dgm:cxn modelId="{57A6A54D-A3DB-4E10-9646-6E525251BD3B}" type="presParOf" srcId="{5AFE7C5D-F548-4EE9-882A-7FE0155BEC62}" destId="{515282C6-2E40-488C-A066-3728BF282613}" srcOrd="2" destOrd="0" presId="urn:microsoft.com/office/officeart/2009/layout/CirclePictureHierarchy"/>
    <dgm:cxn modelId="{53A485D0-76DD-4E03-95B1-25702F52E4F0}" type="presParOf" srcId="{5AFE7C5D-F548-4EE9-882A-7FE0155BEC62}" destId="{D93A4E5A-96D7-442E-8671-D971AE757528}" srcOrd="3" destOrd="0" presId="urn:microsoft.com/office/officeart/2009/layout/CirclePictureHierarchy"/>
    <dgm:cxn modelId="{5B3D5927-F081-4F10-AC86-F871A1E43533}" type="presParOf" srcId="{D93A4E5A-96D7-442E-8671-D971AE757528}" destId="{4872A964-0671-46CC-9241-48E060EC06D0}" srcOrd="0" destOrd="0" presId="urn:microsoft.com/office/officeart/2009/layout/CirclePictureHierarchy"/>
    <dgm:cxn modelId="{621FBEE5-BAF0-4BE6-92A8-7CC162559D55}" type="presParOf" srcId="{4872A964-0671-46CC-9241-48E060EC06D0}" destId="{F99EB059-C056-4988-9AC9-53C04E2F7C02}" srcOrd="0" destOrd="0" presId="urn:microsoft.com/office/officeart/2009/layout/CirclePictureHierarchy"/>
    <dgm:cxn modelId="{4ABC6688-F2CF-4FFE-8214-BCEFD7F987F5}" type="presParOf" srcId="{4872A964-0671-46CC-9241-48E060EC06D0}" destId="{B2A24397-E39D-41F6-9C1A-78E21D34A83F}" srcOrd="1" destOrd="0" presId="urn:microsoft.com/office/officeart/2009/layout/CirclePictureHierarchy"/>
    <dgm:cxn modelId="{2CC73001-64B0-4834-8D44-7F9517F193EC}" type="presParOf" srcId="{D93A4E5A-96D7-442E-8671-D971AE757528}" destId="{CE324F11-809A-4453-8B0A-5BD4BFC8C62F}" srcOrd="1" destOrd="0" presId="urn:microsoft.com/office/officeart/2009/layout/CirclePictureHierarchy"/>
    <dgm:cxn modelId="{903B500B-7ECA-46AD-9FA8-78274D1C4DEE}" type="presParOf" srcId="{CE324F11-809A-4453-8B0A-5BD4BFC8C62F}" destId="{D1FBD8E8-B991-4C4D-B5DD-0C742D851292}" srcOrd="0" destOrd="0" presId="urn:microsoft.com/office/officeart/2009/layout/CirclePictureHierarchy"/>
    <dgm:cxn modelId="{ACA4371A-B977-425A-BCE8-A51111F4B826}" type="presParOf" srcId="{CE324F11-809A-4453-8B0A-5BD4BFC8C62F}" destId="{2354C6D4-1DFB-4F75-9F36-F57BD2119CDD}" srcOrd="1" destOrd="0" presId="urn:microsoft.com/office/officeart/2009/layout/CirclePictureHierarchy"/>
    <dgm:cxn modelId="{88D15B69-EC96-402B-879F-4F554F94EB6A}" type="presParOf" srcId="{2354C6D4-1DFB-4F75-9F36-F57BD2119CDD}" destId="{71F0EECD-A603-4CA6-B3F1-A577D47B7D5E}" srcOrd="0" destOrd="0" presId="urn:microsoft.com/office/officeart/2009/layout/CirclePictureHierarchy"/>
    <dgm:cxn modelId="{13A041C5-D41D-43FC-A15F-5E1A115C86C9}" type="presParOf" srcId="{71F0EECD-A603-4CA6-B3F1-A577D47B7D5E}" destId="{15F6AD20-18DC-4EF8-9267-143A4518186E}" srcOrd="0" destOrd="0" presId="urn:microsoft.com/office/officeart/2009/layout/CirclePictureHierarchy"/>
    <dgm:cxn modelId="{CDE674CD-8D4A-44D3-88A6-BF288F895893}" type="presParOf" srcId="{71F0EECD-A603-4CA6-B3F1-A577D47B7D5E}" destId="{C6A7C780-0972-4D04-A53E-FA7B42170E55}" srcOrd="1" destOrd="0" presId="urn:microsoft.com/office/officeart/2009/layout/CirclePictureHierarchy"/>
    <dgm:cxn modelId="{0A34D888-22F7-4412-87AD-361D2AF0172B}" type="presParOf" srcId="{2354C6D4-1DFB-4F75-9F36-F57BD2119CDD}" destId="{36C65039-9A27-4B23-9A78-35858F897086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5AAF596-C3E0-4996-A34C-66D493315AE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9A5552-A310-48FD-8C82-67CBBC9834F1}">
      <dgm:prSet phldrT="[Текст]"/>
      <dgm:spPr/>
      <dgm:t>
        <a:bodyPr/>
        <a:lstStyle/>
        <a:p>
          <a:r>
            <a:rPr lang="ru-RU" dirty="0"/>
            <a:t>Занятия </a:t>
          </a:r>
        </a:p>
      </dgm:t>
    </dgm:pt>
    <dgm:pt modelId="{4F75F2E6-F5B5-427F-937A-BA4B6BDD0B51}" type="parTrans" cxnId="{501B7B02-CC58-43FF-9611-E45F682FCF4D}">
      <dgm:prSet/>
      <dgm:spPr/>
      <dgm:t>
        <a:bodyPr/>
        <a:lstStyle/>
        <a:p>
          <a:endParaRPr lang="ru-RU"/>
        </a:p>
      </dgm:t>
    </dgm:pt>
    <dgm:pt modelId="{CDAD0F23-EFC4-41B7-9664-3D579183C634}" type="sibTrans" cxnId="{501B7B02-CC58-43FF-9611-E45F682FCF4D}">
      <dgm:prSet/>
      <dgm:spPr/>
      <dgm:t>
        <a:bodyPr/>
        <a:lstStyle/>
        <a:p>
          <a:endParaRPr lang="ru-RU"/>
        </a:p>
      </dgm:t>
    </dgm:pt>
    <dgm:pt modelId="{7977FE98-E894-4BD9-BF6C-7203B3268BC7}">
      <dgm:prSet/>
      <dgm:spPr/>
      <dgm:t>
        <a:bodyPr/>
        <a:lstStyle/>
        <a:p>
          <a:r>
            <a:rPr lang="ru-RU" dirty="0"/>
            <a:t>Экскурсии </a:t>
          </a:r>
        </a:p>
      </dgm:t>
    </dgm:pt>
    <dgm:pt modelId="{1C9D9F1C-E66C-40FE-9604-57C6424E81E4}" type="parTrans" cxnId="{93088847-A3BB-4D9A-A04D-169D054F7CF5}">
      <dgm:prSet/>
      <dgm:spPr/>
      <dgm:t>
        <a:bodyPr/>
        <a:lstStyle/>
        <a:p>
          <a:endParaRPr lang="ru-RU"/>
        </a:p>
      </dgm:t>
    </dgm:pt>
    <dgm:pt modelId="{391D39CD-2CDF-49D6-985F-8B3EE1E8156F}" type="sibTrans" cxnId="{93088847-A3BB-4D9A-A04D-169D054F7CF5}">
      <dgm:prSet/>
      <dgm:spPr/>
      <dgm:t>
        <a:bodyPr/>
        <a:lstStyle/>
        <a:p>
          <a:endParaRPr lang="ru-RU"/>
        </a:p>
      </dgm:t>
    </dgm:pt>
    <dgm:pt modelId="{A1199F75-6467-435E-B178-E7EDB0259E4E}">
      <dgm:prSet/>
      <dgm:spPr/>
      <dgm:t>
        <a:bodyPr/>
        <a:lstStyle/>
        <a:p>
          <a:r>
            <a:rPr lang="ru-RU" dirty="0"/>
            <a:t>Прогулки</a:t>
          </a:r>
        </a:p>
      </dgm:t>
    </dgm:pt>
    <dgm:pt modelId="{CF6DE92C-8BC1-4CBC-9055-DB83A671AC7D}" type="parTrans" cxnId="{20C4CC7F-4823-4774-9DF8-ED5ECEAAABE2}">
      <dgm:prSet/>
      <dgm:spPr/>
      <dgm:t>
        <a:bodyPr/>
        <a:lstStyle/>
        <a:p>
          <a:endParaRPr lang="ru-RU"/>
        </a:p>
      </dgm:t>
    </dgm:pt>
    <dgm:pt modelId="{89F2DFBE-5882-4D7E-8963-744D48F34E83}" type="sibTrans" cxnId="{20C4CC7F-4823-4774-9DF8-ED5ECEAAABE2}">
      <dgm:prSet/>
      <dgm:spPr/>
      <dgm:t>
        <a:bodyPr/>
        <a:lstStyle/>
        <a:p>
          <a:endParaRPr lang="ru-RU"/>
        </a:p>
      </dgm:t>
    </dgm:pt>
    <dgm:pt modelId="{364ECA6C-36FA-4E20-81A4-559EF9DDEFDB}">
      <dgm:prSet/>
      <dgm:spPr/>
      <dgm:t>
        <a:bodyPr/>
        <a:lstStyle/>
        <a:p>
          <a:r>
            <a:rPr lang="ru-RU" dirty="0"/>
            <a:t>Труд</a:t>
          </a:r>
        </a:p>
      </dgm:t>
    </dgm:pt>
    <dgm:pt modelId="{FB5A87CE-E89A-4EDC-85F2-857DB3FBA752}" type="parTrans" cxnId="{1BB3FAE7-749A-47D9-A848-D505FF6A71BD}">
      <dgm:prSet/>
      <dgm:spPr/>
      <dgm:t>
        <a:bodyPr/>
        <a:lstStyle/>
        <a:p>
          <a:endParaRPr lang="ru-RU"/>
        </a:p>
      </dgm:t>
    </dgm:pt>
    <dgm:pt modelId="{87BB79D2-D199-467E-B9BF-1D013573BE83}" type="sibTrans" cxnId="{1BB3FAE7-749A-47D9-A848-D505FF6A71BD}">
      <dgm:prSet/>
      <dgm:spPr/>
      <dgm:t>
        <a:bodyPr/>
        <a:lstStyle/>
        <a:p>
          <a:endParaRPr lang="ru-RU"/>
        </a:p>
      </dgm:t>
    </dgm:pt>
    <dgm:pt modelId="{95CAA8AD-4AE0-41B0-A4D5-88D453BE6DD0}">
      <dgm:prSet/>
      <dgm:spPr/>
      <dgm:t>
        <a:bodyPr/>
        <a:lstStyle/>
        <a:p>
          <a:r>
            <a:rPr lang="ru-RU" i="1" dirty="0"/>
            <a:t>Экономические праздники и досуги</a:t>
          </a:r>
          <a:r>
            <a:rPr lang="ru-RU" dirty="0"/>
            <a:t> </a:t>
          </a:r>
        </a:p>
      </dgm:t>
    </dgm:pt>
    <dgm:pt modelId="{6525ADC4-3BB0-4D69-80DA-20C479869A68}" type="parTrans" cxnId="{798E19F7-698C-47DD-AC51-60DDC41D94F9}">
      <dgm:prSet/>
      <dgm:spPr/>
      <dgm:t>
        <a:bodyPr/>
        <a:lstStyle/>
        <a:p>
          <a:endParaRPr lang="ru-RU"/>
        </a:p>
      </dgm:t>
    </dgm:pt>
    <dgm:pt modelId="{79559C53-B84C-4C09-B6F6-B0E7FCBAC3E6}" type="sibTrans" cxnId="{798E19F7-698C-47DD-AC51-60DDC41D94F9}">
      <dgm:prSet/>
      <dgm:spPr/>
      <dgm:t>
        <a:bodyPr/>
        <a:lstStyle/>
        <a:p>
          <a:endParaRPr lang="ru-RU"/>
        </a:p>
      </dgm:t>
    </dgm:pt>
    <dgm:pt modelId="{9553C49F-22BE-4399-B9C1-1B49A2EA05A5}">
      <dgm:prSet phldrT="[Текст]"/>
      <dgm:spPr/>
      <dgm:t>
        <a:bodyPr/>
        <a:lstStyle/>
        <a:p>
          <a:r>
            <a:rPr lang="ru-RU" dirty="0"/>
            <a:t>Игры </a:t>
          </a:r>
        </a:p>
      </dgm:t>
    </dgm:pt>
    <dgm:pt modelId="{AE00151D-D36C-4538-B3D0-C6623CBF1E89}" type="parTrans" cxnId="{2607BE9C-1B8D-4CC8-BFD9-13D1ADCE86DF}">
      <dgm:prSet/>
      <dgm:spPr/>
      <dgm:t>
        <a:bodyPr/>
        <a:lstStyle/>
        <a:p>
          <a:endParaRPr lang="ru-RU"/>
        </a:p>
      </dgm:t>
    </dgm:pt>
    <dgm:pt modelId="{A8EDB60E-1FEE-47D3-8AB5-3893E724911B}" type="sibTrans" cxnId="{2607BE9C-1B8D-4CC8-BFD9-13D1ADCE86DF}">
      <dgm:prSet/>
      <dgm:spPr/>
      <dgm:t>
        <a:bodyPr/>
        <a:lstStyle/>
        <a:p>
          <a:endParaRPr lang="ru-RU"/>
        </a:p>
      </dgm:t>
    </dgm:pt>
    <dgm:pt modelId="{C788DD4B-C3FC-46CF-AFE0-F76337FCB016}" type="pres">
      <dgm:prSet presAssocID="{B5AAF596-C3E0-4996-A34C-66D493315AE3}" presName="diagram" presStyleCnt="0">
        <dgm:presLayoutVars>
          <dgm:dir/>
          <dgm:resizeHandles val="exact"/>
        </dgm:presLayoutVars>
      </dgm:prSet>
      <dgm:spPr/>
    </dgm:pt>
    <dgm:pt modelId="{A8D9CAB0-18E8-4F6B-A81A-93258C6D541D}" type="pres">
      <dgm:prSet presAssocID="{429A5552-A310-48FD-8C82-67CBBC9834F1}" presName="node" presStyleLbl="node1" presStyleIdx="0" presStyleCnt="6">
        <dgm:presLayoutVars>
          <dgm:bulletEnabled val="1"/>
        </dgm:presLayoutVars>
      </dgm:prSet>
      <dgm:spPr/>
    </dgm:pt>
    <dgm:pt modelId="{3DEC6968-5964-4F04-AA4A-9E3444C5F3B1}" type="pres">
      <dgm:prSet presAssocID="{CDAD0F23-EFC4-41B7-9664-3D579183C634}" presName="sibTrans" presStyleCnt="0"/>
      <dgm:spPr/>
    </dgm:pt>
    <dgm:pt modelId="{A241D887-ADB8-443D-89AA-4BE92115FAC7}" type="pres">
      <dgm:prSet presAssocID="{9553C49F-22BE-4399-B9C1-1B49A2EA05A5}" presName="node" presStyleLbl="node1" presStyleIdx="1" presStyleCnt="6">
        <dgm:presLayoutVars>
          <dgm:bulletEnabled val="1"/>
        </dgm:presLayoutVars>
      </dgm:prSet>
      <dgm:spPr/>
    </dgm:pt>
    <dgm:pt modelId="{6E24D918-EDC3-4E56-BBB1-DC66182C1B64}" type="pres">
      <dgm:prSet presAssocID="{A8EDB60E-1FEE-47D3-8AB5-3893E724911B}" presName="sibTrans" presStyleCnt="0"/>
      <dgm:spPr/>
    </dgm:pt>
    <dgm:pt modelId="{C0FF66E2-9C3D-4D09-ABDF-8815DE51A493}" type="pres">
      <dgm:prSet presAssocID="{7977FE98-E894-4BD9-BF6C-7203B3268BC7}" presName="node" presStyleLbl="node1" presStyleIdx="2" presStyleCnt="6">
        <dgm:presLayoutVars>
          <dgm:bulletEnabled val="1"/>
        </dgm:presLayoutVars>
      </dgm:prSet>
      <dgm:spPr/>
    </dgm:pt>
    <dgm:pt modelId="{ACC93909-02FD-46CA-ABE7-E0E91BE7162A}" type="pres">
      <dgm:prSet presAssocID="{391D39CD-2CDF-49D6-985F-8B3EE1E8156F}" presName="sibTrans" presStyleCnt="0"/>
      <dgm:spPr/>
    </dgm:pt>
    <dgm:pt modelId="{19A2F985-96AB-47A0-A567-D049BB791C78}" type="pres">
      <dgm:prSet presAssocID="{A1199F75-6467-435E-B178-E7EDB0259E4E}" presName="node" presStyleLbl="node1" presStyleIdx="3" presStyleCnt="6">
        <dgm:presLayoutVars>
          <dgm:bulletEnabled val="1"/>
        </dgm:presLayoutVars>
      </dgm:prSet>
      <dgm:spPr/>
    </dgm:pt>
    <dgm:pt modelId="{3A6BB1A2-2FFE-4B39-A173-14DE9D1D6B50}" type="pres">
      <dgm:prSet presAssocID="{89F2DFBE-5882-4D7E-8963-744D48F34E83}" presName="sibTrans" presStyleCnt="0"/>
      <dgm:spPr/>
    </dgm:pt>
    <dgm:pt modelId="{7876648B-4B56-428E-8C2A-32F7630BE250}" type="pres">
      <dgm:prSet presAssocID="{364ECA6C-36FA-4E20-81A4-559EF9DDEFDB}" presName="node" presStyleLbl="node1" presStyleIdx="4" presStyleCnt="6">
        <dgm:presLayoutVars>
          <dgm:bulletEnabled val="1"/>
        </dgm:presLayoutVars>
      </dgm:prSet>
      <dgm:spPr/>
    </dgm:pt>
    <dgm:pt modelId="{5E3E313D-B5A8-4244-9FDD-153A376A2E8F}" type="pres">
      <dgm:prSet presAssocID="{87BB79D2-D199-467E-B9BF-1D013573BE83}" presName="sibTrans" presStyleCnt="0"/>
      <dgm:spPr/>
    </dgm:pt>
    <dgm:pt modelId="{88D8D989-5BE5-4C32-864F-07E19A11CC1D}" type="pres">
      <dgm:prSet presAssocID="{95CAA8AD-4AE0-41B0-A4D5-88D453BE6DD0}" presName="node" presStyleLbl="node1" presStyleIdx="5" presStyleCnt="6">
        <dgm:presLayoutVars>
          <dgm:bulletEnabled val="1"/>
        </dgm:presLayoutVars>
      </dgm:prSet>
      <dgm:spPr/>
    </dgm:pt>
  </dgm:ptLst>
  <dgm:cxnLst>
    <dgm:cxn modelId="{501B7B02-CC58-43FF-9611-E45F682FCF4D}" srcId="{B5AAF596-C3E0-4996-A34C-66D493315AE3}" destId="{429A5552-A310-48FD-8C82-67CBBC9834F1}" srcOrd="0" destOrd="0" parTransId="{4F75F2E6-F5B5-427F-937A-BA4B6BDD0B51}" sibTransId="{CDAD0F23-EFC4-41B7-9664-3D579183C634}"/>
    <dgm:cxn modelId="{79960C04-EA07-4AA8-A437-846238AC3163}" type="presOf" srcId="{429A5552-A310-48FD-8C82-67CBBC9834F1}" destId="{A8D9CAB0-18E8-4F6B-A81A-93258C6D541D}" srcOrd="0" destOrd="0" presId="urn:microsoft.com/office/officeart/2005/8/layout/default"/>
    <dgm:cxn modelId="{BDBFCA20-6F8E-4409-81F6-1E77911D703B}" type="presOf" srcId="{364ECA6C-36FA-4E20-81A4-559EF9DDEFDB}" destId="{7876648B-4B56-428E-8C2A-32F7630BE250}" srcOrd="0" destOrd="0" presId="urn:microsoft.com/office/officeart/2005/8/layout/default"/>
    <dgm:cxn modelId="{256DC52F-3F70-4CAE-8448-F32A49159628}" type="presOf" srcId="{95CAA8AD-4AE0-41B0-A4D5-88D453BE6DD0}" destId="{88D8D989-5BE5-4C32-864F-07E19A11CC1D}" srcOrd="0" destOrd="0" presId="urn:microsoft.com/office/officeart/2005/8/layout/default"/>
    <dgm:cxn modelId="{9BE1E933-451B-4F42-A116-A5CB1277EDDB}" type="presOf" srcId="{9553C49F-22BE-4399-B9C1-1B49A2EA05A5}" destId="{A241D887-ADB8-443D-89AA-4BE92115FAC7}" srcOrd="0" destOrd="0" presId="urn:microsoft.com/office/officeart/2005/8/layout/default"/>
    <dgm:cxn modelId="{93088847-A3BB-4D9A-A04D-169D054F7CF5}" srcId="{B5AAF596-C3E0-4996-A34C-66D493315AE3}" destId="{7977FE98-E894-4BD9-BF6C-7203B3268BC7}" srcOrd="2" destOrd="0" parTransId="{1C9D9F1C-E66C-40FE-9604-57C6424E81E4}" sibTransId="{391D39CD-2CDF-49D6-985F-8B3EE1E8156F}"/>
    <dgm:cxn modelId="{25876C6B-5572-4E21-A09A-4A3A65B57989}" type="presOf" srcId="{A1199F75-6467-435E-B178-E7EDB0259E4E}" destId="{19A2F985-96AB-47A0-A567-D049BB791C78}" srcOrd="0" destOrd="0" presId="urn:microsoft.com/office/officeart/2005/8/layout/default"/>
    <dgm:cxn modelId="{8922AC70-7989-4F59-AF5B-F2AE0F6E4577}" type="presOf" srcId="{B5AAF596-C3E0-4996-A34C-66D493315AE3}" destId="{C788DD4B-C3FC-46CF-AFE0-F76337FCB016}" srcOrd="0" destOrd="0" presId="urn:microsoft.com/office/officeart/2005/8/layout/default"/>
    <dgm:cxn modelId="{8CA20F55-7343-40A6-AC2F-4709D08354D0}" type="presOf" srcId="{7977FE98-E894-4BD9-BF6C-7203B3268BC7}" destId="{C0FF66E2-9C3D-4D09-ABDF-8815DE51A493}" srcOrd="0" destOrd="0" presId="urn:microsoft.com/office/officeart/2005/8/layout/default"/>
    <dgm:cxn modelId="{20C4CC7F-4823-4774-9DF8-ED5ECEAAABE2}" srcId="{B5AAF596-C3E0-4996-A34C-66D493315AE3}" destId="{A1199F75-6467-435E-B178-E7EDB0259E4E}" srcOrd="3" destOrd="0" parTransId="{CF6DE92C-8BC1-4CBC-9055-DB83A671AC7D}" sibTransId="{89F2DFBE-5882-4D7E-8963-744D48F34E83}"/>
    <dgm:cxn modelId="{2607BE9C-1B8D-4CC8-BFD9-13D1ADCE86DF}" srcId="{B5AAF596-C3E0-4996-A34C-66D493315AE3}" destId="{9553C49F-22BE-4399-B9C1-1B49A2EA05A5}" srcOrd="1" destOrd="0" parTransId="{AE00151D-D36C-4538-B3D0-C6623CBF1E89}" sibTransId="{A8EDB60E-1FEE-47D3-8AB5-3893E724911B}"/>
    <dgm:cxn modelId="{1BB3FAE7-749A-47D9-A848-D505FF6A71BD}" srcId="{B5AAF596-C3E0-4996-A34C-66D493315AE3}" destId="{364ECA6C-36FA-4E20-81A4-559EF9DDEFDB}" srcOrd="4" destOrd="0" parTransId="{FB5A87CE-E89A-4EDC-85F2-857DB3FBA752}" sibTransId="{87BB79D2-D199-467E-B9BF-1D013573BE83}"/>
    <dgm:cxn modelId="{798E19F7-698C-47DD-AC51-60DDC41D94F9}" srcId="{B5AAF596-C3E0-4996-A34C-66D493315AE3}" destId="{95CAA8AD-4AE0-41B0-A4D5-88D453BE6DD0}" srcOrd="5" destOrd="0" parTransId="{6525ADC4-3BB0-4D69-80DA-20C479869A68}" sibTransId="{79559C53-B84C-4C09-B6F6-B0E7FCBAC3E6}"/>
    <dgm:cxn modelId="{75B055E3-09E2-42CD-8A91-E3D7D22DCFF7}" type="presParOf" srcId="{C788DD4B-C3FC-46CF-AFE0-F76337FCB016}" destId="{A8D9CAB0-18E8-4F6B-A81A-93258C6D541D}" srcOrd="0" destOrd="0" presId="urn:microsoft.com/office/officeart/2005/8/layout/default"/>
    <dgm:cxn modelId="{4DAE7948-2B7A-4C3F-9663-2D7FCC18FF3E}" type="presParOf" srcId="{C788DD4B-C3FC-46CF-AFE0-F76337FCB016}" destId="{3DEC6968-5964-4F04-AA4A-9E3444C5F3B1}" srcOrd="1" destOrd="0" presId="urn:microsoft.com/office/officeart/2005/8/layout/default"/>
    <dgm:cxn modelId="{7D892D38-4BE3-4234-9DAF-7DB75B5BE45A}" type="presParOf" srcId="{C788DD4B-C3FC-46CF-AFE0-F76337FCB016}" destId="{A241D887-ADB8-443D-89AA-4BE92115FAC7}" srcOrd="2" destOrd="0" presId="urn:microsoft.com/office/officeart/2005/8/layout/default"/>
    <dgm:cxn modelId="{54502256-B59E-4A26-935A-A846F373DBD0}" type="presParOf" srcId="{C788DD4B-C3FC-46CF-AFE0-F76337FCB016}" destId="{6E24D918-EDC3-4E56-BBB1-DC66182C1B64}" srcOrd="3" destOrd="0" presId="urn:microsoft.com/office/officeart/2005/8/layout/default"/>
    <dgm:cxn modelId="{E17BFB96-7314-4676-856E-35FAD9B5ED2A}" type="presParOf" srcId="{C788DD4B-C3FC-46CF-AFE0-F76337FCB016}" destId="{C0FF66E2-9C3D-4D09-ABDF-8815DE51A493}" srcOrd="4" destOrd="0" presId="urn:microsoft.com/office/officeart/2005/8/layout/default"/>
    <dgm:cxn modelId="{ABBF2830-3F73-47CF-9B1F-DB94D3BDE931}" type="presParOf" srcId="{C788DD4B-C3FC-46CF-AFE0-F76337FCB016}" destId="{ACC93909-02FD-46CA-ABE7-E0E91BE7162A}" srcOrd="5" destOrd="0" presId="urn:microsoft.com/office/officeart/2005/8/layout/default"/>
    <dgm:cxn modelId="{AE167B22-0D34-4DB2-97D5-3B976F04C4B4}" type="presParOf" srcId="{C788DD4B-C3FC-46CF-AFE0-F76337FCB016}" destId="{19A2F985-96AB-47A0-A567-D049BB791C78}" srcOrd="6" destOrd="0" presId="urn:microsoft.com/office/officeart/2005/8/layout/default"/>
    <dgm:cxn modelId="{1E70E3D3-42DF-4E4C-AE4B-44099C532EB1}" type="presParOf" srcId="{C788DD4B-C3FC-46CF-AFE0-F76337FCB016}" destId="{3A6BB1A2-2FFE-4B39-A173-14DE9D1D6B50}" srcOrd="7" destOrd="0" presId="urn:microsoft.com/office/officeart/2005/8/layout/default"/>
    <dgm:cxn modelId="{FF5752F7-8D30-4D78-8CC1-7DC374696F64}" type="presParOf" srcId="{C788DD4B-C3FC-46CF-AFE0-F76337FCB016}" destId="{7876648B-4B56-428E-8C2A-32F7630BE250}" srcOrd="8" destOrd="0" presId="urn:microsoft.com/office/officeart/2005/8/layout/default"/>
    <dgm:cxn modelId="{1673E151-A091-4388-BBCE-37C9C99D30B6}" type="presParOf" srcId="{C788DD4B-C3FC-46CF-AFE0-F76337FCB016}" destId="{5E3E313D-B5A8-4244-9FDD-153A376A2E8F}" srcOrd="9" destOrd="0" presId="urn:microsoft.com/office/officeart/2005/8/layout/default"/>
    <dgm:cxn modelId="{F8DB185E-DEA7-4E13-B85B-BC2F0489367B}" type="presParOf" srcId="{C788DD4B-C3FC-46CF-AFE0-F76337FCB016}" destId="{88D8D989-5BE5-4C32-864F-07E19A11CC1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1E579-8569-44FB-96C2-A97014C9EE81}">
      <dsp:nvSpPr>
        <dsp:cNvPr id="0" name=""/>
        <dsp:cNvSpPr/>
      </dsp:nvSpPr>
      <dsp:spPr>
        <a:xfrm>
          <a:off x="1472397" y="675"/>
          <a:ext cx="6232497" cy="6911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СОЦИАЛЬНО-КОММУНИКАТИВНОЕ РАЗВИТИЕ (п 18.)</a:t>
          </a:r>
          <a:endParaRPr lang="ru-RU" sz="2000" kern="1200" dirty="0"/>
        </a:p>
      </dsp:txBody>
      <dsp:txXfrm>
        <a:off x="1492639" y="20917"/>
        <a:ext cx="6192013" cy="65062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54CD2-22FD-4730-8535-0C44AE236528}">
      <dsp:nvSpPr>
        <dsp:cNvPr id="0" name=""/>
        <dsp:cNvSpPr/>
      </dsp:nvSpPr>
      <dsp:spPr>
        <a:xfrm>
          <a:off x="3250714" y="1111250"/>
          <a:ext cx="1488747" cy="14887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A901DC2-2CF2-4D37-A05B-528F87275402}">
      <dsp:nvSpPr>
        <dsp:cNvPr id="0" name=""/>
        <dsp:cNvSpPr/>
      </dsp:nvSpPr>
      <dsp:spPr>
        <a:xfrm>
          <a:off x="3046868" y="237529"/>
          <a:ext cx="1860934" cy="101373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мастерские</a:t>
          </a:r>
        </a:p>
      </dsp:txBody>
      <dsp:txXfrm>
        <a:off x="3046868" y="237529"/>
        <a:ext cx="1860934" cy="1013738"/>
      </dsp:txXfrm>
    </dsp:sp>
    <dsp:sp modelId="{3BF31D11-64FE-437B-BD33-42B9E3529509}">
      <dsp:nvSpPr>
        <dsp:cNvPr id="0" name=""/>
        <dsp:cNvSpPr/>
      </dsp:nvSpPr>
      <dsp:spPr>
        <a:xfrm>
          <a:off x="3733937" y="1390269"/>
          <a:ext cx="1488747" cy="14887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37F5A45-77D5-4CB7-A40F-0A1A48DA23AD}">
      <dsp:nvSpPr>
        <dsp:cNvPr id="0" name=""/>
        <dsp:cNvSpPr/>
      </dsp:nvSpPr>
      <dsp:spPr>
        <a:xfrm>
          <a:off x="5333100" y="965465"/>
          <a:ext cx="1763545" cy="111028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викторины</a:t>
          </a:r>
        </a:p>
      </dsp:txBody>
      <dsp:txXfrm>
        <a:off x="5333100" y="965465"/>
        <a:ext cx="1763545" cy="1110284"/>
      </dsp:txXfrm>
    </dsp:sp>
    <dsp:sp modelId="{417131A3-A0FD-41A7-8B90-58AA561CE7D9}">
      <dsp:nvSpPr>
        <dsp:cNvPr id="0" name=""/>
        <dsp:cNvSpPr/>
      </dsp:nvSpPr>
      <dsp:spPr>
        <a:xfrm>
          <a:off x="3733937" y="1948308"/>
          <a:ext cx="1488747" cy="14887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0C67878-19BF-40EF-9599-16AA8A6E386D}">
      <dsp:nvSpPr>
        <dsp:cNvPr id="0" name=""/>
        <dsp:cNvSpPr/>
      </dsp:nvSpPr>
      <dsp:spPr>
        <a:xfrm>
          <a:off x="5599430" y="2479199"/>
          <a:ext cx="1763545" cy="12406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конкурсы</a:t>
          </a:r>
        </a:p>
      </dsp:txBody>
      <dsp:txXfrm>
        <a:off x="5599430" y="2479199"/>
        <a:ext cx="1763545" cy="1240622"/>
      </dsp:txXfrm>
    </dsp:sp>
    <dsp:sp modelId="{37283E0B-2703-4741-9599-3614C7DBE048}">
      <dsp:nvSpPr>
        <dsp:cNvPr id="0" name=""/>
        <dsp:cNvSpPr/>
      </dsp:nvSpPr>
      <dsp:spPr>
        <a:xfrm>
          <a:off x="3250714" y="2227810"/>
          <a:ext cx="1488747" cy="14887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216E390-803C-4F9F-892C-E13928633F86}">
      <dsp:nvSpPr>
        <dsp:cNvPr id="0" name=""/>
        <dsp:cNvSpPr/>
      </dsp:nvSpPr>
      <dsp:spPr>
        <a:xfrm>
          <a:off x="2096144" y="3813587"/>
          <a:ext cx="3797887" cy="101373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праздники и досуги с экономическим содержанием</a:t>
          </a:r>
        </a:p>
      </dsp:txBody>
      <dsp:txXfrm>
        <a:off x="2096144" y="3813587"/>
        <a:ext cx="3797887" cy="1013738"/>
      </dsp:txXfrm>
    </dsp:sp>
    <dsp:sp modelId="{DFA312BB-7CE8-4C0D-AEF0-4109978CDBEB}">
      <dsp:nvSpPr>
        <dsp:cNvPr id="0" name=""/>
        <dsp:cNvSpPr/>
      </dsp:nvSpPr>
      <dsp:spPr>
        <a:xfrm>
          <a:off x="2767492" y="1948308"/>
          <a:ext cx="1488747" cy="14887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A7A0586-BBE5-4520-9B87-B4CF171294A5}">
      <dsp:nvSpPr>
        <dsp:cNvPr id="0" name=""/>
        <dsp:cNvSpPr/>
      </dsp:nvSpPr>
      <dsp:spPr>
        <a:xfrm>
          <a:off x="424843" y="2638991"/>
          <a:ext cx="2115002" cy="12406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театрализованные интерактивные мини-постановки</a:t>
          </a:r>
        </a:p>
      </dsp:txBody>
      <dsp:txXfrm>
        <a:off x="424843" y="2638991"/>
        <a:ext cx="2115002" cy="1240622"/>
      </dsp:txXfrm>
    </dsp:sp>
    <dsp:sp modelId="{7F00C26C-258D-4FA2-84E7-C6B21B48299C}">
      <dsp:nvSpPr>
        <dsp:cNvPr id="0" name=""/>
        <dsp:cNvSpPr/>
      </dsp:nvSpPr>
      <dsp:spPr>
        <a:xfrm>
          <a:off x="2767492" y="1390269"/>
          <a:ext cx="1488747" cy="14887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E788B88-CD6B-4C0B-863B-93084938A287}">
      <dsp:nvSpPr>
        <dsp:cNvPr id="0" name=""/>
        <dsp:cNvSpPr/>
      </dsp:nvSpPr>
      <dsp:spPr>
        <a:xfrm>
          <a:off x="251848" y="903322"/>
          <a:ext cx="2194661" cy="12406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коллекционирование</a:t>
          </a:r>
        </a:p>
      </dsp:txBody>
      <dsp:txXfrm>
        <a:off x="251848" y="903322"/>
        <a:ext cx="2194661" cy="124062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BDEF4-759E-4EF6-B8C4-8E5F6D22F6F2}">
      <dsp:nvSpPr>
        <dsp:cNvPr id="0" name=""/>
        <dsp:cNvSpPr/>
      </dsp:nvSpPr>
      <dsp:spPr>
        <a:xfrm>
          <a:off x="683850" y="785"/>
          <a:ext cx="2326700" cy="1396020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Игровые технологии</a:t>
          </a:r>
        </a:p>
      </dsp:txBody>
      <dsp:txXfrm>
        <a:off x="683850" y="785"/>
        <a:ext cx="2326700" cy="1396020"/>
      </dsp:txXfrm>
    </dsp:sp>
    <dsp:sp modelId="{C4090603-3D0F-4B11-8FC9-DD79AA8FCE77}">
      <dsp:nvSpPr>
        <dsp:cNvPr id="0" name=""/>
        <dsp:cNvSpPr/>
      </dsp:nvSpPr>
      <dsp:spPr>
        <a:xfrm>
          <a:off x="3243221" y="785"/>
          <a:ext cx="2326700" cy="1396020"/>
        </a:xfrm>
        <a:prstGeom prst="rect">
          <a:avLst/>
        </a:prstGeom>
        <a:solidFill>
          <a:schemeClr val="accent1">
            <a:shade val="50000"/>
            <a:hueOff val="67082"/>
            <a:satOff val="-1634"/>
            <a:lumOff val="71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Технология проектной деятельности</a:t>
          </a:r>
        </a:p>
      </dsp:txBody>
      <dsp:txXfrm>
        <a:off x="3243221" y="785"/>
        <a:ext cx="2326700" cy="1396020"/>
      </dsp:txXfrm>
    </dsp:sp>
    <dsp:sp modelId="{0EF83E64-1E11-45ED-B0DE-094A3F400FEA}">
      <dsp:nvSpPr>
        <dsp:cNvPr id="0" name=""/>
        <dsp:cNvSpPr/>
      </dsp:nvSpPr>
      <dsp:spPr>
        <a:xfrm>
          <a:off x="5802592" y="785"/>
          <a:ext cx="2326700" cy="1396020"/>
        </a:xfrm>
        <a:prstGeom prst="rect">
          <a:avLst/>
        </a:prstGeom>
        <a:solidFill>
          <a:schemeClr val="accent1">
            <a:shade val="50000"/>
            <a:hueOff val="134164"/>
            <a:satOff val="-3267"/>
            <a:lumOff val="142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Информационно-компьютерные технологии</a:t>
          </a:r>
        </a:p>
      </dsp:txBody>
      <dsp:txXfrm>
        <a:off x="5802592" y="785"/>
        <a:ext cx="2326700" cy="1396020"/>
      </dsp:txXfrm>
    </dsp:sp>
    <dsp:sp modelId="{A52F782C-1DFD-4BE0-BC44-2C3FBC28268A}">
      <dsp:nvSpPr>
        <dsp:cNvPr id="0" name=""/>
        <dsp:cNvSpPr/>
      </dsp:nvSpPr>
      <dsp:spPr>
        <a:xfrm>
          <a:off x="8361962" y="785"/>
          <a:ext cx="2326700" cy="1396020"/>
        </a:xfrm>
        <a:prstGeom prst="rect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Технология моделирования</a:t>
          </a:r>
        </a:p>
      </dsp:txBody>
      <dsp:txXfrm>
        <a:off x="8361962" y="785"/>
        <a:ext cx="2326700" cy="1396020"/>
      </dsp:txXfrm>
    </dsp:sp>
    <dsp:sp modelId="{CCA1DF44-66AC-4821-ABB2-E0BCF65C5B63}">
      <dsp:nvSpPr>
        <dsp:cNvPr id="0" name=""/>
        <dsp:cNvSpPr/>
      </dsp:nvSpPr>
      <dsp:spPr>
        <a:xfrm>
          <a:off x="683850" y="1629476"/>
          <a:ext cx="2326700" cy="1396020"/>
        </a:xfrm>
        <a:prstGeom prst="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Технология опытно-экспериментальной деятельности</a:t>
          </a:r>
        </a:p>
      </dsp:txBody>
      <dsp:txXfrm>
        <a:off x="683850" y="1629476"/>
        <a:ext cx="2326700" cy="1396020"/>
      </dsp:txXfrm>
    </dsp:sp>
    <dsp:sp modelId="{536317C2-98F8-48A0-9353-36487997DBB4}">
      <dsp:nvSpPr>
        <dsp:cNvPr id="0" name=""/>
        <dsp:cNvSpPr/>
      </dsp:nvSpPr>
      <dsp:spPr>
        <a:xfrm>
          <a:off x="3243221" y="1629476"/>
          <a:ext cx="2326700" cy="1396020"/>
        </a:xfrm>
        <a:prstGeom prst="rect">
          <a:avLst/>
        </a:prstGeom>
        <a:solidFill>
          <a:schemeClr val="accent1">
            <a:shade val="50000"/>
            <a:hueOff val="335411"/>
            <a:satOff val="-8168"/>
            <a:lumOff val="357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ТРИЗ-технология</a:t>
          </a:r>
        </a:p>
      </dsp:txBody>
      <dsp:txXfrm>
        <a:off x="3243221" y="1629476"/>
        <a:ext cx="2326700" cy="1396020"/>
      </dsp:txXfrm>
    </dsp:sp>
    <dsp:sp modelId="{18F87355-D719-47FD-8AF6-40891396A75A}">
      <dsp:nvSpPr>
        <dsp:cNvPr id="0" name=""/>
        <dsp:cNvSpPr/>
      </dsp:nvSpPr>
      <dsp:spPr>
        <a:xfrm>
          <a:off x="5802592" y="1629476"/>
          <a:ext cx="2326700" cy="1396020"/>
        </a:xfrm>
        <a:prstGeom prst="rect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solidFill>
                <a:schemeClr val="tx1"/>
              </a:solidFill>
            </a:rPr>
            <a:t>Квест</a:t>
          </a:r>
          <a:r>
            <a:rPr lang="ru-RU" sz="2000" kern="1200" dirty="0">
              <a:solidFill>
                <a:schemeClr val="tx1"/>
              </a:solidFill>
            </a:rPr>
            <a:t>-технологии</a:t>
          </a:r>
        </a:p>
      </dsp:txBody>
      <dsp:txXfrm>
        <a:off x="5802592" y="1629476"/>
        <a:ext cx="2326700" cy="1396020"/>
      </dsp:txXfrm>
    </dsp:sp>
    <dsp:sp modelId="{A955C376-E92F-416B-B0A2-B5486CDD063F}">
      <dsp:nvSpPr>
        <dsp:cNvPr id="0" name=""/>
        <dsp:cNvSpPr/>
      </dsp:nvSpPr>
      <dsp:spPr>
        <a:xfrm>
          <a:off x="8361962" y="1629476"/>
          <a:ext cx="2326700" cy="1396020"/>
        </a:xfrm>
        <a:prstGeom prst="rect">
          <a:avLst/>
        </a:prstGeom>
        <a:solidFill>
          <a:schemeClr val="accent1">
            <a:shade val="50000"/>
            <a:hueOff val="335411"/>
            <a:satOff val="-8168"/>
            <a:lumOff val="357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solidFill>
                <a:schemeClr val="tx1"/>
              </a:solidFill>
            </a:rPr>
            <a:t>Технологии развития 4К-компетенций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8361962" y="1629476"/>
        <a:ext cx="2326700" cy="1396020"/>
      </dsp:txXfrm>
    </dsp:sp>
    <dsp:sp modelId="{4E5B893D-CC94-4431-B9C7-105ED3EE9549}">
      <dsp:nvSpPr>
        <dsp:cNvPr id="0" name=""/>
        <dsp:cNvSpPr/>
      </dsp:nvSpPr>
      <dsp:spPr>
        <a:xfrm>
          <a:off x="683850" y="3258166"/>
          <a:ext cx="2326700" cy="1396020"/>
        </a:xfrm>
        <a:prstGeom prst="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Технология «Путешествие по карте-панно «Река времени»</a:t>
          </a:r>
        </a:p>
      </dsp:txBody>
      <dsp:txXfrm>
        <a:off x="683850" y="3258166"/>
        <a:ext cx="2326700" cy="1396020"/>
      </dsp:txXfrm>
    </dsp:sp>
    <dsp:sp modelId="{83F71429-D573-469D-9C92-A0DB958DB7A8}">
      <dsp:nvSpPr>
        <dsp:cNvPr id="0" name=""/>
        <dsp:cNvSpPr/>
      </dsp:nvSpPr>
      <dsp:spPr>
        <a:xfrm>
          <a:off x="3243221" y="3258166"/>
          <a:ext cx="2326700" cy="1396020"/>
        </a:xfrm>
        <a:prstGeom prst="rect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u="none" kern="1200" dirty="0"/>
            <a:t>Технология «Интеллект-карты Тони </a:t>
          </a:r>
          <a:r>
            <a:rPr lang="ru-RU" sz="2000" u="none" kern="1200" dirty="0" err="1"/>
            <a:t>Бьюзена</a:t>
          </a:r>
          <a:r>
            <a:rPr lang="ru-RU" sz="2000" u="none" kern="1200" dirty="0"/>
            <a:t>». </a:t>
          </a:r>
        </a:p>
      </dsp:txBody>
      <dsp:txXfrm>
        <a:off x="3243221" y="3258166"/>
        <a:ext cx="2326700" cy="1396020"/>
      </dsp:txXfrm>
    </dsp:sp>
    <dsp:sp modelId="{CCDE381B-743F-479A-8667-417ECAA752EB}">
      <dsp:nvSpPr>
        <dsp:cNvPr id="0" name=""/>
        <dsp:cNvSpPr/>
      </dsp:nvSpPr>
      <dsp:spPr>
        <a:xfrm>
          <a:off x="5802592" y="3258166"/>
          <a:ext cx="2326700" cy="1396020"/>
        </a:xfrm>
        <a:prstGeom prst="rect">
          <a:avLst/>
        </a:prstGeom>
        <a:solidFill>
          <a:schemeClr val="accent1">
            <a:shade val="50000"/>
            <a:hueOff val="134164"/>
            <a:satOff val="-3267"/>
            <a:lumOff val="142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i="0" kern="1200" dirty="0"/>
            <a:t>Технология «Клубный час»</a:t>
          </a:r>
          <a:endParaRPr lang="ru-RU" sz="2000" kern="1200" dirty="0"/>
        </a:p>
      </dsp:txBody>
      <dsp:txXfrm>
        <a:off x="5802592" y="3258166"/>
        <a:ext cx="2326700" cy="1396020"/>
      </dsp:txXfrm>
    </dsp:sp>
    <dsp:sp modelId="{CA0ABF1A-7DE6-44C8-B518-201E0AF25E4E}">
      <dsp:nvSpPr>
        <dsp:cNvPr id="0" name=""/>
        <dsp:cNvSpPr/>
      </dsp:nvSpPr>
      <dsp:spPr>
        <a:xfrm>
          <a:off x="8361962" y="3258166"/>
          <a:ext cx="2326700" cy="1396020"/>
        </a:xfrm>
        <a:prstGeom prst="rect">
          <a:avLst/>
        </a:prstGeom>
        <a:solidFill>
          <a:schemeClr val="accent1">
            <a:shade val="50000"/>
            <a:hueOff val="67082"/>
            <a:satOff val="-1634"/>
            <a:lumOff val="71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i="0" kern="1200" dirty="0"/>
            <a:t>Технология  «Мы вместе»</a:t>
          </a:r>
          <a:endParaRPr lang="ru-RU" sz="2000" kern="1200" dirty="0"/>
        </a:p>
      </dsp:txBody>
      <dsp:txXfrm>
        <a:off x="8361962" y="3258166"/>
        <a:ext cx="2326700" cy="13960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F0786-DE6E-4831-B198-CC38FA6A4A33}">
      <dsp:nvSpPr>
        <dsp:cNvPr id="0" name=""/>
        <dsp:cNvSpPr/>
      </dsp:nvSpPr>
      <dsp:spPr>
        <a:xfrm>
          <a:off x="4569141" y="73145"/>
          <a:ext cx="3056560" cy="1291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просвещение родителей, повышение их правовой, психолого-педагогической компетентности</a:t>
          </a:r>
        </a:p>
      </dsp:txBody>
      <dsp:txXfrm>
        <a:off x="4569141" y="73145"/>
        <a:ext cx="3056560" cy="1291039"/>
      </dsp:txXfrm>
    </dsp:sp>
    <dsp:sp modelId="{41679483-AD22-4A9C-9848-2BA3B349F9B3}">
      <dsp:nvSpPr>
        <dsp:cNvPr id="0" name=""/>
        <dsp:cNvSpPr/>
      </dsp:nvSpPr>
      <dsp:spPr>
        <a:xfrm>
          <a:off x="1022385" y="36601"/>
          <a:ext cx="3098161" cy="13398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информирование родителей … об образовательных программах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по ФГ и ЭК</a:t>
          </a:r>
        </a:p>
      </dsp:txBody>
      <dsp:txXfrm>
        <a:off x="1022385" y="36601"/>
        <a:ext cx="3098161" cy="1339822"/>
      </dsp:txXfrm>
    </dsp:sp>
    <dsp:sp modelId="{9D53F430-844B-44BE-895E-62103710B90E}">
      <dsp:nvSpPr>
        <dsp:cNvPr id="0" name=""/>
        <dsp:cNvSpPr/>
      </dsp:nvSpPr>
      <dsp:spPr>
        <a:xfrm>
          <a:off x="8084858" y="100618"/>
          <a:ext cx="2825708" cy="126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Способствование развитию осознанного и ответственного </a:t>
          </a:r>
          <a:r>
            <a:rPr lang="ru-RU" sz="1400" kern="1200" dirty="0" err="1"/>
            <a:t>родительства</a:t>
          </a:r>
          <a:r>
            <a:rPr lang="ru-RU" sz="1400" kern="1200" dirty="0"/>
            <a:t> как  базовой основы благополучия семьи</a:t>
          </a:r>
        </a:p>
      </dsp:txBody>
      <dsp:txXfrm>
        <a:off x="8084858" y="100618"/>
        <a:ext cx="2825708" cy="1263050"/>
      </dsp:txXfrm>
    </dsp:sp>
    <dsp:sp modelId="{31809703-C677-47F8-8FDF-50E7DAF93B3B}">
      <dsp:nvSpPr>
        <dsp:cNvPr id="0" name=""/>
        <dsp:cNvSpPr/>
      </dsp:nvSpPr>
      <dsp:spPr>
        <a:xfrm>
          <a:off x="2510582" y="1550985"/>
          <a:ext cx="3136435" cy="13398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Построение взаимодействия в форме сотрудничества и установление партнерских взаимоотношений с родителями…для решения образовательных задач.</a:t>
          </a:r>
        </a:p>
      </dsp:txBody>
      <dsp:txXfrm>
        <a:off x="2510582" y="1550985"/>
        <a:ext cx="3136435" cy="1339822"/>
      </dsp:txXfrm>
    </dsp:sp>
    <dsp:sp modelId="{8EF67DDE-F0D8-4B9B-AF9E-31225072BE37}">
      <dsp:nvSpPr>
        <dsp:cNvPr id="0" name=""/>
        <dsp:cNvSpPr/>
      </dsp:nvSpPr>
      <dsp:spPr>
        <a:xfrm>
          <a:off x="6243752" y="1563176"/>
          <a:ext cx="2878006" cy="13398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вовлечение родителей  в образовательный процесс</a:t>
          </a:r>
        </a:p>
      </dsp:txBody>
      <dsp:txXfrm>
        <a:off x="6243752" y="1563176"/>
        <a:ext cx="2878006" cy="133982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6714A-7FD4-4271-BAE7-882532CF45B0}">
      <dsp:nvSpPr>
        <dsp:cNvPr id="0" name=""/>
        <dsp:cNvSpPr/>
      </dsp:nvSpPr>
      <dsp:spPr>
        <a:xfrm>
          <a:off x="877168" y="1328"/>
          <a:ext cx="3068958" cy="1841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/>
            <a:t>диагностико</a:t>
          </a:r>
          <a:r>
            <a:rPr lang="ru-RU" sz="2000" b="1" kern="1200" dirty="0"/>
            <a:t>-аналитическое направление</a:t>
          </a:r>
        </a:p>
      </dsp:txBody>
      <dsp:txXfrm>
        <a:off x="877168" y="1328"/>
        <a:ext cx="3068958" cy="1841374"/>
      </dsp:txXfrm>
    </dsp:sp>
    <dsp:sp modelId="{0974EAAB-26A2-4B56-BFDF-67F623A45BEE}">
      <dsp:nvSpPr>
        <dsp:cNvPr id="0" name=""/>
        <dsp:cNvSpPr/>
      </dsp:nvSpPr>
      <dsp:spPr>
        <a:xfrm>
          <a:off x="4253022" y="1328"/>
          <a:ext cx="3068958" cy="1841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просветительское направление</a:t>
          </a:r>
        </a:p>
      </dsp:txBody>
      <dsp:txXfrm>
        <a:off x="4253022" y="1328"/>
        <a:ext cx="3068958" cy="1841374"/>
      </dsp:txXfrm>
    </dsp:sp>
    <dsp:sp modelId="{5D7053E0-47DD-4636-B3C9-B882DED4F661}">
      <dsp:nvSpPr>
        <dsp:cNvPr id="0" name=""/>
        <dsp:cNvSpPr/>
      </dsp:nvSpPr>
      <dsp:spPr>
        <a:xfrm>
          <a:off x="7628876" y="1328"/>
          <a:ext cx="3068958" cy="1841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консультационное направление</a:t>
          </a:r>
        </a:p>
      </dsp:txBody>
      <dsp:txXfrm>
        <a:off x="7628876" y="1328"/>
        <a:ext cx="3068958" cy="184137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5583F-D5BA-4E44-8C67-5F2D56CE78DE}">
      <dsp:nvSpPr>
        <dsp:cNvPr id="0" name=""/>
        <dsp:cNvSpPr/>
      </dsp:nvSpPr>
      <dsp:spPr>
        <a:xfrm>
          <a:off x="1695" y="551621"/>
          <a:ext cx="1995105" cy="19951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797" tIns="20320" rIns="109797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родительское собрание</a:t>
          </a:r>
        </a:p>
      </dsp:txBody>
      <dsp:txXfrm>
        <a:off x="293871" y="843797"/>
        <a:ext cx="1410753" cy="1410753"/>
      </dsp:txXfrm>
    </dsp:sp>
    <dsp:sp modelId="{C825930E-9D54-4435-B87C-205198724657}">
      <dsp:nvSpPr>
        <dsp:cNvPr id="0" name=""/>
        <dsp:cNvSpPr/>
      </dsp:nvSpPr>
      <dsp:spPr>
        <a:xfrm>
          <a:off x="1597779" y="551621"/>
          <a:ext cx="1995105" cy="19951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797" tIns="20320" rIns="109797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мастер-классы</a:t>
          </a:r>
        </a:p>
      </dsp:txBody>
      <dsp:txXfrm>
        <a:off x="1889955" y="843797"/>
        <a:ext cx="1410753" cy="1410753"/>
      </dsp:txXfrm>
    </dsp:sp>
    <dsp:sp modelId="{71960672-534D-4633-8B70-D63BE205C6D3}">
      <dsp:nvSpPr>
        <dsp:cNvPr id="0" name=""/>
        <dsp:cNvSpPr/>
      </dsp:nvSpPr>
      <dsp:spPr>
        <a:xfrm>
          <a:off x="3193864" y="551621"/>
          <a:ext cx="1995105" cy="19951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797" tIns="20320" rIns="109797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виртуальные лектории</a:t>
          </a:r>
        </a:p>
      </dsp:txBody>
      <dsp:txXfrm>
        <a:off x="3486040" y="843797"/>
        <a:ext cx="1410753" cy="1410753"/>
      </dsp:txXfrm>
    </dsp:sp>
    <dsp:sp modelId="{8F4FEB26-CE4F-4BD7-BD06-8569EF77DABF}">
      <dsp:nvSpPr>
        <dsp:cNvPr id="0" name=""/>
        <dsp:cNvSpPr/>
      </dsp:nvSpPr>
      <dsp:spPr>
        <a:xfrm>
          <a:off x="4789948" y="551621"/>
          <a:ext cx="1995105" cy="19951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797" tIns="19050" rIns="109797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родительские </a:t>
          </a:r>
          <a:r>
            <a:rPr lang="ru-RU" sz="1600" kern="1200" dirty="0"/>
            <a:t>конференции</a:t>
          </a:r>
        </a:p>
      </dsp:txBody>
      <dsp:txXfrm>
        <a:off x="5082124" y="843797"/>
        <a:ext cx="1410753" cy="1410753"/>
      </dsp:txXfrm>
    </dsp:sp>
    <dsp:sp modelId="{C4E6B2FF-D9FD-4051-AC56-07CB1C3CBEA1}">
      <dsp:nvSpPr>
        <dsp:cNvPr id="0" name=""/>
        <dsp:cNvSpPr/>
      </dsp:nvSpPr>
      <dsp:spPr>
        <a:xfrm>
          <a:off x="6386032" y="551621"/>
          <a:ext cx="1995105" cy="19951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797" tIns="17780" rIns="109797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экономические</a:t>
          </a:r>
          <a:r>
            <a:rPr lang="ru-RU" sz="1600" kern="1200" dirty="0"/>
            <a:t> аукционы, игры и викторины</a:t>
          </a:r>
        </a:p>
      </dsp:txBody>
      <dsp:txXfrm>
        <a:off x="6678208" y="843797"/>
        <a:ext cx="1410753" cy="1410753"/>
      </dsp:txXfrm>
    </dsp:sp>
    <dsp:sp modelId="{0B8650FE-B99A-4F1D-B93B-87E642B147FE}">
      <dsp:nvSpPr>
        <dsp:cNvPr id="0" name=""/>
        <dsp:cNvSpPr/>
      </dsp:nvSpPr>
      <dsp:spPr>
        <a:xfrm>
          <a:off x="7982116" y="551621"/>
          <a:ext cx="1995105" cy="19951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797" tIns="20320" rIns="109797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семейные финансовые фестивали</a:t>
          </a:r>
        </a:p>
      </dsp:txBody>
      <dsp:txXfrm>
        <a:off x="8274292" y="843797"/>
        <a:ext cx="1410753" cy="1410753"/>
      </dsp:txXfrm>
    </dsp:sp>
    <dsp:sp modelId="{8E779C49-D09F-445B-88B0-3815EDF87246}">
      <dsp:nvSpPr>
        <dsp:cNvPr id="0" name=""/>
        <dsp:cNvSpPr/>
      </dsp:nvSpPr>
      <dsp:spPr>
        <a:xfrm>
          <a:off x="9578201" y="551621"/>
          <a:ext cx="1995105" cy="19951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797" tIns="20320" rIns="109797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маршруты выходного дня</a:t>
          </a:r>
        </a:p>
      </dsp:txBody>
      <dsp:txXfrm>
        <a:off x="9870377" y="843797"/>
        <a:ext cx="1410753" cy="14107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1FD7B-5334-47FA-91B0-C9EFBAAE40F3}">
      <dsp:nvSpPr>
        <dsp:cNvPr id="0" name=""/>
        <dsp:cNvSpPr/>
      </dsp:nvSpPr>
      <dsp:spPr>
        <a:xfrm>
          <a:off x="1301312" y="0"/>
          <a:ext cx="9147691" cy="5892878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58A53-1D30-4BDA-A86D-E94177855A9D}">
      <dsp:nvSpPr>
        <dsp:cNvPr id="0" name=""/>
        <dsp:cNvSpPr/>
      </dsp:nvSpPr>
      <dsp:spPr>
        <a:xfrm>
          <a:off x="307039" y="271534"/>
          <a:ext cx="3778576" cy="2298222"/>
        </a:xfrm>
        <a:prstGeom prst="roundRect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1"/>
              </a:solidFill>
            </a:rPr>
            <a:t>1.	Какую парциальную образовательную программу, направленную на формирование основ финансовой грамотности дошкольников, выбрать?</a:t>
          </a:r>
        </a:p>
      </dsp:txBody>
      <dsp:txXfrm>
        <a:off x="419229" y="383724"/>
        <a:ext cx="3554196" cy="2073842"/>
      </dsp:txXfrm>
    </dsp:sp>
    <dsp:sp modelId="{A6EE6E9D-59A2-42AD-A62A-A4C53222E718}">
      <dsp:nvSpPr>
        <dsp:cNvPr id="0" name=""/>
        <dsp:cNvSpPr/>
      </dsp:nvSpPr>
      <dsp:spPr>
        <a:xfrm>
          <a:off x="7258238" y="178088"/>
          <a:ext cx="3916906" cy="2298222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1"/>
              </a:solidFill>
            </a:rPr>
            <a:t>2.	Как спланировать образовательную деятельность по формированию основ финансовой грамотности дошкольников, «встроить» ее в образовательный процесс?</a:t>
          </a:r>
        </a:p>
      </dsp:txBody>
      <dsp:txXfrm>
        <a:off x="7370428" y="290278"/>
        <a:ext cx="3692526" cy="2073842"/>
      </dsp:txXfrm>
    </dsp:sp>
    <dsp:sp modelId="{A11DB80C-6F95-4159-9E1C-9577C36A1BAE}">
      <dsp:nvSpPr>
        <dsp:cNvPr id="0" name=""/>
        <dsp:cNvSpPr/>
      </dsp:nvSpPr>
      <dsp:spPr>
        <a:xfrm>
          <a:off x="475683" y="3265665"/>
          <a:ext cx="3476727" cy="2298222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1"/>
              </a:solidFill>
            </a:rPr>
            <a:t>3.	Какие современные и эффективные формы, методы и технологии применять?</a:t>
          </a:r>
        </a:p>
      </dsp:txBody>
      <dsp:txXfrm>
        <a:off x="587873" y="3377855"/>
        <a:ext cx="3252347" cy="2073842"/>
      </dsp:txXfrm>
    </dsp:sp>
    <dsp:sp modelId="{01DDE6D2-0E84-472A-B5DE-FB52DFB24413}">
      <dsp:nvSpPr>
        <dsp:cNvPr id="0" name=""/>
        <dsp:cNvSpPr/>
      </dsp:nvSpPr>
      <dsp:spPr>
        <a:xfrm>
          <a:off x="7446497" y="3221263"/>
          <a:ext cx="3824448" cy="2298222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1"/>
              </a:solidFill>
            </a:rPr>
            <a:t>4.	Как взаимодействовать с родителями воспитанников при формировании основ финансовой грамотности детей?</a:t>
          </a:r>
        </a:p>
      </dsp:txBody>
      <dsp:txXfrm>
        <a:off x="7558687" y="3333453"/>
        <a:ext cx="3600068" cy="20738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12404-6D31-4A58-9524-468DE58ED6C4}">
      <dsp:nvSpPr>
        <dsp:cNvPr id="0" name=""/>
        <dsp:cNvSpPr/>
      </dsp:nvSpPr>
      <dsp:spPr>
        <a:xfrm>
          <a:off x="0" y="117878"/>
          <a:ext cx="10515600" cy="239297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85782-9105-46FD-AFF5-A9E99602E610}">
      <dsp:nvSpPr>
        <dsp:cNvPr id="0" name=""/>
        <dsp:cNvSpPr/>
      </dsp:nvSpPr>
      <dsp:spPr>
        <a:xfrm>
          <a:off x="337801" y="672698"/>
          <a:ext cx="3011733" cy="175484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9C58D-1013-45EC-BA18-F25DD5610C8B}">
      <dsp:nvSpPr>
        <dsp:cNvPr id="0" name=""/>
        <dsp:cNvSpPr/>
      </dsp:nvSpPr>
      <dsp:spPr>
        <a:xfrm rot="10800000">
          <a:off x="306856" y="3289136"/>
          <a:ext cx="3055855" cy="198172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«</a:t>
          </a:r>
          <a:r>
            <a:rPr lang="ru-RU" sz="1800" kern="1200" dirty="0"/>
            <a:t>Экономическое воспитание дошкольников: формирование предпосылок финансовой грамотности» (Шатова А.Д., 2018)</a:t>
          </a:r>
        </a:p>
      </dsp:txBody>
      <dsp:txXfrm rot="10800000">
        <a:off x="367801" y="3289136"/>
        <a:ext cx="2933965" cy="1920776"/>
      </dsp:txXfrm>
    </dsp:sp>
    <dsp:sp modelId="{D6670968-49E8-4AB5-900E-74BFB7890856}">
      <dsp:nvSpPr>
        <dsp:cNvPr id="0" name=""/>
        <dsp:cNvSpPr/>
      </dsp:nvSpPr>
      <dsp:spPr>
        <a:xfrm>
          <a:off x="3711696" y="672698"/>
          <a:ext cx="3011733" cy="175484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67E026-CD7B-4B74-8CD6-4E4211B3376A}">
      <dsp:nvSpPr>
        <dsp:cNvPr id="0" name=""/>
        <dsp:cNvSpPr/>
      </dsp:nvSpPr>
      <dsp:spPr>
        <a:xfrm rot="10800000">
          <a:off x="3715897" y="3336002"/>
          <a:ext cx="3089586" cy="198172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«Азы финансовой культуры для дошкольников» (</a:t>
          </a:r>
          <a:r>
            <a:rPr lang="ru-RU" sz="1800" kern="1200" dirty="0" err="1"/>
            <a:t>Семенкова</a:t>
          </a:r>
          <a:r>
            <a:rPr lang="ru-RU" sz="1800" kern="1200" dirty="0"/>
            <a:t> Е.В., Стахович Л.В., 2019)</a:t>
          </a:r>
        </a:p>
      </dsp:txBody>
      <dsp:txXfrm rot="10800000">
        <a:off x="3776842" y="3336002"/>
        <a:ext cx="2967696" cy="1920776"/>
      </dsp:txXfrm>
    </dsp:sp>
    <dsp:sp modelId="{C8DB57E1-CB8C-47C1-93C8-C41B1C3C844A}">
      <dsp:nvSpPr>
        <dsp:cNvPr id="0" name=""/>
        <dsp:cNvSpPr/>
      </dsp:nvSpPr>
      <dsp:spPr>
        <a:xfrm>
          <a:off x="7125827" y="672698"/>
          <a:ext cx="3011733" cy="175484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E584E2-5DC7-41F1-B945-76ACD4D50E4A}">
      <dsp:nvSpPr>
        <dsp:cNvPr id="0" name=""/>
        <dsp:cNvSpPr/>
      </dsp:nvSpPr>
      <dsp:spPr>
        <a:xfrm rot="10800000">
          <a:off x="7141292" y="3336002"/>
          <a:ext cx="3136328" cy="198172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«Приключения кота Белобока, или экономика для малышей» (Герасименко С.В., </a:t>
          </a:r>
          <a:r>
            <a:rPr lang="ru-RU" sz="1800" kern="1200" dirty="0" err="1"/>
            <a:t>Маркушевская</a:t>
          </a:r>
          <a:r>
            <a:rPr lang="ru-RU" sz="1800" kern="1200" dirty="0"/>
            <a:t> Е.А., </a:t>
          </a:r>
          <a:r>
            <a:rPr lang="ru-RU" sz="1800" kern="1200" dirty="0" err="1"/>
            <a:t>Шайкина</a:t>
          </a:r>
          <a:r>
            <a:rPr lang="ru-RU" sz="1800" kern="1200" dirty="0"/>
            <a:t> И.П., Назарова И.В. и др., 2015.). </a:t>
          </a:r>
        </a:p>
      </dsp:txBody>
      <dsp:txXfrm rot="10800000">
        <a:off x="7202237" y="3336002"/>
        <a:ext cx="3014438" cy="19207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6FCA9-AD08-460F-A73A-3ED8B5395AE6}">
      <dsp:nvSpPr>
        <dsp:cNvPr id="0" name=""/>
        <dsp:cNvSpPr/>
      </dsp:nvSpPr>
      <dsp:spPr>
        <a:xfrm>
          <a:off x="2204066" y="987302"/>
          <a:ext cx="1322693" cy="1322693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DF14B6A-7A59-4677-85A4-EF5889108514}">
      <dsp:nvSpPr>
        <dsp:cNvPr id="0" name=""/>
        <dsp:cNvSpPr/>
      </dsp:nvSpPr>
      <dsp:spPr>
        <a:xfrm>
          <a:off x="2038729" y="0"/>
          <a:ext cx="1653366" cy="9006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План, экономия</a:t>
          </a:r>
          <a:endParaRPr lang="ru-RU" sz="1300" kern="1200" dirty="0"/>
        </a:p>
      </dsp:txBody>
      <dsp:txXfrm>
        <a:off x="2038729" y="0"/>
        <a:ext cx="1653366" cy="900666"/>
      </dsp:txXfrm>
    </dsp:sp>
    <dsp:sp modelId="{AA8FA7AD-3AD9-4CEF-8161-4E325C51C26A}">
      <dsp:nvSpPr>
        <dsp:cNvPr id="0" name=""/>
        <dsp:cNvSpPr/>
      </dsp:nvSpPr>
      <dsp:spPr>
        <a:xfrm>
          <a:off x="2633390" y="1235199"/>
          <a:ext cx="1322693" cy="1322693"/>
        </a:xfrm>
        <a:prstGeom prst="ellipse">
          <a:avLst/>
        </a:prstGeom>
        <a:solidFill>
          <a:schemeClr val="accent1">
            <a:shade val="80000"/>
            <a:alpha val="50000"/>
            <a:hueOff val="3"/>
            <a:satOff val="608"/>
            <a:lumOff val="1017"/>
            <a:alphaOff val="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E7F9E41-D8FA-4AAA-984E-170DE26AE2A3}">
      <dsp:nvSpPr>
        <dsp:cNvPr id="0" name=""/>
        <dsp:cNvSpPr/>
      </dsp:nvSpPr>
      <dsp:spPr>
        <a:xfrm>
          <a:off x="4054183" y="857777"/>
          <a:ext cx="1566840" cy="98644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Потребность, капризы, желание, возможность </a:t>
          </a:r>
          <a:endParaRPr lang="ru-RU" sz="1300" kern="1200" dirty="0"/>
        </a:p>
      </dsp:txBody>
      <dsp:txXfrm>
        <a:off x="4054183" y="857777"/>
        <a:ext cx="1566840" cy="986444"/>
      </dsp:txXfrm>
    </dsp:sp>
    <dsp:sp modelId="{7AF770FB-06BD-4DD3-93E6-D8C75E137496}">
      <dsp:nvSpPr>
        <dsp:cNvPr id="0" name=""/>
        <dsp:cNvSpPr/>
      </dsp:nvSpPr>
      <dsp:spPr>
        <a:xfrm>
          <a:off x="2633390" y="1730995"/>
          <a:ext cx="1322693" cy="1322693"/>
        </a:xfrm>
        <a:prstGeom prst="ellipse">
          <a:avLst/>
        </a:prstGeom>
        <a:solidFill>
          <a:schemeClr val="accent1">
            <a:shade val="80000"/>
            <a:alpha val="50000"/>
            <a:hueOff val="6"/>
            <a:satOff val="1217"/>
            <a:lumOff val="2034"/>
            <a:alphaOff val="1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32B41E0-453D-4061-AC50-6205C50C042F}">
      <dsp:nvSpPr>
        <dsp:cNvPr id="0" name=""/>
        <dsp:cNvSpPr/>
      </dsp:nvSpPr>
      <dsp:spPr>
        <a:xfrm>
          <a:off x="4054183" y="2328866"/>
          <a:ext cx="1566840" cy="110224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Торговые предприятия: магазины, киоски, ларьки, базары, рынки, ярмарки</a:t>
          </a:r>
          <a:endParaRPr lang="ru-RU" sz="1300" kern="1200" dirty="0"/>
        </a:p>
      </dsp:txBody>
      <dsp:txXfrm>
        <a:off x="4054183" y="2328866"/>
        <a:ext cx="1566840" cy="1102244"/>
      </dsp:txXfrm>
    </dsp:sp>
    <dsp:sp modelId="{8BC87244-8A47-4350-A3CF-3D00B959A9E8}">
      <dsp:nvSpPr>
        <dsp:cNvPr id="0" name=""/>
        <dsp:cNvSpPr/>
      </dsp:nvSpPr>
      <dsp:spPr>
        <a:xfrm>
          <a:off x="2204066" y="1979321"/>
          <a:ext cx="1322693" cy="1322693"/>
        </a:xfrm>
        <a:prstGeom prst="ellipse">
          <a:avLst/>
        </a:prstGeom>
        <a:solidFill>
          <a:schemeClr val="accent1">
            <a:shade val="80000"/>
            <a:alpha val="50000"/>
            <a:hueOff val="9"/>
            <a:satOff val="1825"/>
            <a:lumOff val="3050"/>
            <a:alphaOff val="1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3B12D49-3C96-4BEA-9CCA-7D60192F1020}">
      <dsp:nvSpPr>
        <dsp:cNvPr id="0" name=""/>
        <dsp:cNvSpPr/>
      </dsp:nvSpPr>
      <dsp:spPr>
        <a:xfrm>
          <a:off x="2038729" y="3388221"/>
          <a:ext cx="1653366" cy="9006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/>
            <a:t>Подарок, реклама</a:t>
          </a:r>
          <a:endParaRPr lang="ru-RU" sz="1300" kern="1200"/>
        </a:p>
      </dsp:txBody>
      <dsp:txXfrm>
        <a:off x="2038729" y="3388221"/>
        <a:ext cx="1653366" cy="900666"/>
      </dsp:txXfrm>
    </dsp:sp>
    <dsp:sp modelId="{10B689C6-5331-49AB-A147-FCD8D13EC3EA}">
      <dsp:nvSpPr>
        <dsp:cNvPr id="0" name=""/>
        <dsp:cNvSpPr/>
      </dsp:nvSpPr>
      <dsp:spPr>
        <a:xfrm>
          <a:off x="1774742" y="1730995"/>
          <a:ext cx="1322693" cy="1322693"/>
        </a:xfrm>
        <a:prstGeom prst="ellipse">
          <a:avLst/>
        </a:prstGeom>
        <a:solidFill>
          <a:schemeClr val="accent1">
            <a:shade val="80000"/>
            <a:alpha val="50000"/>
            <a:hueOff val="12"/>
            <a:satOff val="2434"/>
            <a:lumOff val="4067"/>
            <a:alphaOff val="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637F81E-8B4C-47C1-8BE3-883F25F27C1F}">
      <dsp:nvSpPr>
        <dsp:cNvPr id="0" name=""/>
        <dsp:cNvSpPr/>
      </dsp:nvSpPr>
      <dsp:spPr>
        <a:xfrm>
          <a:off x="109802" y="2328866"/>
          <a:ext cx="1566840" cy="110224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Богатство, бедность, жадность, щедрость</a:t>
          </a:r>
          <a:endParaRPr lang="ru-RU" sz="1300" kern="1200" dirty="0"/>
        </a:p>
      </dsp:txBody>
      <dsp:txXfrm>
        <a:off x="109802" y="2328866"/>
        <a:ext cx="1566840" cy="1102244"/>
      </dsp:txXfrm>
    </dsp:sp>
    <dsp:sp modelId="{4F750CD9-C654-4D5E-B16B-D5CCF2319A8F}">
      <dsp:nvSpPr>
        <dsp:cNvPr id="0" name=""/>
        <dsp:cNvSpPr/>
      </dsp:nvSpPr>
      <dsp:spPr>
        <a:xfrm>
          <a:off x="1774742" y="1235199"/>
          <a:ext cx="1322693" cy="1322693"/>
        </a:xfrm>
        <a:prstGeom prst="ellipse">
          <a:avLst/>
        </a:prstGeom>
        <a:solidFill>
          <a:schemeClr val="accent1">
            <a:shade val="80000"/>
            <a:alpha val="50000"/>
            <a:hueOff val="15"/>
            <a:satOff val="3042"/>
            <a:lumOff val="5084"/>
            <a:alphaOff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F39B34C-A89A-4CFB-8689-EF3B3573A879}">
      <dsp:nvSpPr>
        <dsp:cNvPr id="0" name=""/>
        <dsp:cNvSpPr/>
      </dsp:nvSpPr>
      <dsp:spPr>
        <a:xfrm>
          <a:off x="109802" y="857777"/>
          <a:ext cx="1566840" cy="110224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/>
            <a:t>Банк, банковская пластиковая карта </a:t>
          </a:r>
          <a:endParaRPr lang="ru-RU" sz="1300" kern="1200" dirty="0"/>
        </a:p>
      </dsp:txBody>
      <dsp:txXfrm>
        <a:off x="109802" y="857777"/>
        <a:ext cx="1566840" cy="11022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82B36-2233-437C-B048-7D7B82612705}">
      <dsp:nvSpPr>
        <dsp:cNvPr id="0" name=""/>
        <dsp:cNvSpPr/>
      </dsp:nvSpPr>
      <dsp:spPr>
        <a:xfrm>
          <a:off x="2167570" y="1018122"/>
          <a:ext cx="1363983" cy="13639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B618F4B-475C-4F59-89E7-6C82CF066EF5}">
      <dsp:nvSpPr>
        <dsp:cNvPr id="0" name=""/>
        <dsp:cNvSpPr/>
      </dsp:nvSpPr>
      <dsp:spPr>
        <a:xfrm>
          <a:off x="1997072" y="0"/>
          <a:ext cx="1704979" cy="92878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70C0"/>
              </a:solidFill>
            </a:rPr>
            <a:t>ТРУД</a:t>
          </a:r>
          <a:r>
            <a:rPr lang="ru-RU" sz="1300" b="1" kern="1200" dirty="0">
              <a:solidFill>
                <a:srgbClr val="0070C0"/>
              </a:solidFill>
            </a:rPr>
            <a:t>, 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работа, профессия, продукт труда, товар, услуга</a:t>
          </a:r>
          <a:endParaRPr lang="ru-RU" sz="1300" kern="1200" dirty="0"/>
        </a:p>
      </dsp:txBody>
      <dsp:txXfrm>
        <a:off x="1997072" y="0"/>
        <a:ext cx="1704979" cy="928782"/>
      </dsp:txXfrm>
    </dsp:sp>
    <dsp:sp modelId="{5D2ACB86-EA17-4495-893A-3BC301530086}">
      <dsp:nvSpPr>
        <dsp:cNvPr id="0" name=""/>
        <dsp:cNvSpPr/>
      </dsp:nvSpPr>
      <dsp:spPr>
        <a:xfrm>
          <a:off x="2610297" y="1273759"/>
          <a:ext cx="1363983" cy="13639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37AA1E6-A7C4-4543-9806-258F084515EF}">
      <dsp:nvSpPr>
        <dsp:cNvPr id="0" name=""/>
        <dsp:cNvSpPr/>
      </dsp:nvSpPr>
      <dsp:spPr>
        <a:xfrm>
          <a:off x="4075442" y="884555"/>
          <a:ext cx="1615752" cy="101723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Деньги, монета, купюра, доход, заработок, заработная плата</a:t>
          </a:r>
          <a:endParaRPr lang="ru-RU" sz="1300" kern="1200" dirty="0"/>
        </a:p>
      </dsp:txBody>
      <dsp:txXfrm>
        <a:off x="4075442" y="884555"/>
        <a:ext cx="1615752" cy="1017238"/>
      </dsp:txXfrm>
    </dsp:sp>
    <dsp:sp modelId="{B037AF23-0D6E-43ED-A1FC-57F44A641F61}">
      <dsp:nvSpPr>
        <dsp:cNvPr id="0" name=""/>
        <dsp:cNvSpPr/>
      </dsp:nvSpPr>
      <dsp:spPr>
        <a:xfrm>
          <a:off x="2610297" y="1785031"/>
          <a:ext cx="1363983" cy="13639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642DE15-74F3-405C-B8FA-D09D773E12B8}">
      <dsp:nvSpPr>
        <dsp:cNvPr id="0" name=""/>
        <dsp:cNvSpPr/>
      </dsp:nvSpPr>
      <dsp:spPr>
        <a:xfrm>
          <a:off x="4075442" y="2401566"/>
          <a:ext cx="1615752" cy="113665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Личный бюджет, карманные деньги, семейный бюджет, домашнее хозяйство.</a:t>
          </a:r>
          <a:endParaRPr lang="ru-RU" sz="1300" kern="1200" dirty="0"/>
        </a:p>
      </dsp:txBody>
      <dsp:txXfrm>
        <a:off x="4075442" y="2401566"/>
        <a:ext cx="1615752" cy="1136653"/>
      </dsp:txXfrm>
    </dsp:sp>
    <dsp:sp modelId="{619591F1-6B8E-42EE-805A-B3AE20B13D59}">
      <dsp:nvSpPr>
        <dsp:cNvPr id="0" name=""/>
        <dsp:cNvSpPr/>
      </dsp:nvSpPr>
      <dsp:spPr>
        <a:xfrm>
          <a:off x="2167570" y="2041110"/>
          <a:ext cx="1363983" cy="13639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B1E258B-14A3-462D-9C35-F866E89B8B2E}">
      <dsp:nvSpPr>
        <dsp:cNvPr id="0" name=""/>
        <dsp:cNvSpPr/>
      </dsp:nvSpPr>
      <dsp:spPr>
        <a:xfrm>
          <a:off x="1997072" y="3493992"/>
          <a:ext cx="1704979" cy="92878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/>
            <a:t>Сбережения, копилка, кошелек.</a:t>
          </a:r>
          <a:endParaRPr lang="ru-RU" sz="1300" kern="1200"/>
        </a:p>
      </dsp:txBody>
      <dsp:txXfrm>
        <a:off x="1997072" y="3493992"/>
        <a:ext cx="1704979" cy="928782"/>
      </dsp:txXfrm>
    </dsp:sp>
    <dsp:sp modelId="{FAB3F412-8A2A-4542-A81A-9191A056C165}">
      <dsp:nvSpPr>
        <dsp:cNvPr id="0" name=""/>
        <dsp:cNvSpPr/>
      </dsp:nvSpPr>
      <dsp:spPr>
        <a:xfrm>
          <a:off x="1724844" y="1785031"/>
          <a:ext cx="1363983" cy="13639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286A193-39C4-4347-89EA-22AE8370A927}">
      <dsp:nvSpPr>
        <dsp:cNvPr id="0" name=""/>
        <dsp:cNvSpPr/>
      </dsp:nvSpPr>
      <dsp:spPr>
        <a:xfrm>
          <a:off x="7929" y="2401566"/>
          <a:ext cx="1615752" cy="113665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/>
            <a:t>Покупка, цена, продажа, обмен, расходы, покупатель, продавец, выгодно, невыгодно, дорого, дёшево.</a:t>
          </a:r>
          <a:endParaRPr lang="ru-RU" sz="1300" kern="1200"/>
        </a:p>
      </dsp:txBody>
      <dsp:txXfrm>
        <a:off x="7929" y="2401566"/>
        <a:ext cx="1615752" cy="1136653"/>
      </dsp:txXfrm>
    </dsp:sp>
    <dsp:sp modelId="{BF6F57FE-9EB3-47C0-8AE3-1E7E62D93577}">
      <dsp:nvSpPr>
        <dsp:cNvPr id="0" name=""/>
        <dsp:cNvSpPr/>
      </dsp:nvSpPr>
      <dsp:spPr>
        <a:xfrm>
          <a:off x="1724844" y="1273759"/>
          <a:ext cx="1363983" cy="13639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97077DC-B875-4F38-9E82-7ACF81AE42A3}">
      <dsp:nvSpPr>
        <dsp:cNvPr id="0" name=""/>
        <dsp:cNvSpPr/>
      </dsp:nvSpPr>
      <dsp:spPr>
        <a:xfrm>
          <a:off x="7929" y="884555"/>
          <a:ext cx="1615752" cy="113665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/>
            <a:t>Долг, должник, займ</a:t>
          </a:r>
          <a:endParaRPr lang="ru-RU" sz="1300" kern="1200"/>
        </a:p>
      </dsp:txBody>
      <dsp:txXfrm>
        <a:off x="7929" y="884555"/>
        <a:ext cx="1615752" cy="11366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D1BF3-86A9-4ED9-B0EE-750095635E04}">
      <dsp:nvSpPr>
        <dsp:cNvPr id="0" name=""/>
        <dsp:cNvSpPr/>
      </dsp:nvSpPr>
      <dsp:spPr>
        <a:xfrm>
          <a:off x="1679211" y="1141399"/>
          <a:ext cx="1119474" cy="1119474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ABAC6AC-E54D-422E-AC3D-184B534493D8}">
      <dsp:nvSpPr>
        <dsp:cNvPr id="0" name=""/>
        <dsp:cNvSpPr/>
      </dsp:nvSpPr>
      <dsp:spPr>
        <a:xfrm>
          <a:off x="1340427" y="229827"/>
          <a:ext cx="1797040" cy="75164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социально-коммуникативное развитие</a:t>
          </a:r>
        </a:p>
      </dsp:txBody>
      <dsp:txXfrm>
        <a:off x="1340427" y="229827"/>
        <a:ext cx="1797040" cy="751646"/>
      </dsp:txXfrm>
    </dsp:sp>
    <dsp:sp modelId="{4D40635A-50D2-4CE5-9E2C-BA892DB4BE8E}">
      <dsp:nvSpPr>
        <dsp:cNvPr id="0" name=""/>
        <dsp:cNvSpPr/>
      </dsp:nvSpPr>
      <dsp:spPr>
        <a:xfrm>
          <a:off x="2105058" y="1450694"/>
          <a:ext cx="1119474" cy="1119474"/>
        </a:xfrm>
        <a:prstGeom prst="ellipse">
          <a:avLst/>
        </a:prstGeom>
        <a:solidFill>
          <a:schemeClr val="accent1">
            <a:shade val="80000"/>
            <a:alpha val="50000"/>
            <a:hueOff val="4"/>
            <a:satOff val="761"/>
            <a:lumOff val="1271"/>
            <a:alphaOff val="75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F8207AF-DF26-41D6-90DF-AE35507E2F36}">
      <dsp:nvSpPr>
        <dsp:cNvPr id="0" name=""/>
        <dsp:cNvSpPr/>
      </dsp:nvSpPr>
      <dsp:spPr>
        <a:xfrm>
          <a:off x="3090199" y="1221362"/>
          <a:ext cx="1611139" cy="81561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познавательное развитие</a:t>
          </a:r>
        </a:p>
      </dsp:txBody>
      <dsp:txXfrm>
        <a:off x="3090199" y="1221362"/>
        <a:ext cx="1611139" cy="815616"/>
      </dsp:txXfrm>
    </dsp:sp>
    <dsp:sp modelId="{DDD9B1D7-AB99-40F3-9DAA-E1AF7928BE1A}">
      <dsp:nvSpPr>
        <dsp:cNvPr id="0" name=""/>
        <dsp:cNvSpPr/>
      </dsp:nvSpPr>
      <dsp:spPr>
        <a:xfrm>
          <a:off x="1942511" y="1951578"/>
          <a:ext cx="1119474" cy="1119474"/>
        </a:xfrm>
        <a:prstGeom prst="ellipse">
          <a:avLst/>
        </a:prstGeom>
        <a:solidFill>
          <a:schemeClr val="accent1">
            <a:shade val="80000"/>
            <a:alpha val="50000"/>
            <a:hueOff val="7"/>
            <a:satOff val="1521"/>
            <a:lumOff val="2542"/>
            <a:alphaOff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7A2FEBE-BDBF-4E88-82FF-8610BF87F911}">
      <dsp:nvSpPr>
        <dsp:cNvPr id="0" name=""/>
        <dsp:cNvSpPr/>
      </dsp:nvSpPr>
      <dsp:spPr>
        <a:xfrm>
          <a:off x="2911083" y="2612708"/>
          <a:ext cx="1611139" cy="81561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речевое развитие</a:t>
          </a:r>
        </a:p>
      </dsp:txBody>
      <dsp:txXfrm>
        <a:off x="2911083" y="2612708"/>
        <a:ext cx="1611139" cy="815616"/>
      </dsp:txXfrm>
    </dsp:sp>
    <dsp:sp modelId="{8E4DFAE7-90AC-412C-98C0-BEBEF4D1125A}">
      <dsp:nvSpPr>
        <dsp:cNvPr id="0" name=""/>
        <dsp:cNvSpPr/>
      </dsp:nvSpPr>
      <dsp:spPr>
        <a:xfrm>
          <a:off x="1415910" y="1951578"/>
          <a:ext cx="1119474" cy="1119474"/>
        </a:xfrm>
        <a:prstGeom prst="ellipse">
          <a:avLst/>
        </a:prstGeom>
        <a:solidFill>
          <a:schemeClr val="accent1">
            <a:shade val="80000"/>
            <a:alpha val="50000"/>
            <a:hueOff val="11"/>
            <a:satOff val="2282"/>
            <a:lumOff val="3813"/>
            <a:alphaOff val="225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72EAECC-C04B-4F78-B73A-DA8185F7FA6A}">
      <dsp:nvSpPr>
        <dsp:cNvPr id="0" name=""/>
        <dsp:cNvSpPr/>
      </dsp:nvSpPr>
      <dsp:spPr>
        <a:xfrm>
          <a:off x="-44327" y="2612708"/>
          <a:ext cx="1611139" cy="81561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художественно-эстетическое развитие</a:t>
          </a:r>
        </a:p>
      </dsp:txBody>
      <dsp:txXfrm>
        <a:off x="-44327" y="2612708"/>
        <a:ext cx="1611139" cy="815616"/>
      </dsp:txXfrm>
    </dsp:sp>
    <dsp:sp modelId="{D6F4FD6B-1A1F-42B5-B751-A642FB60C193}">
      <dsp:nvSpPr>
        <dsp:cNvPr id="0" name=""/>
        <dsp:cNvSpPr/>
      </dsp:nvSpPr>
      <dsp:spPr>
        <a:xfrm>
          <a:off x="1253363" y="1450694"/>
          <a:ext cx="1119474" cy="1119474"/>
        </a:xfrm>
        <a:prstGeom prst="ellipse">
          <a:avLst/>
        </a:prstGeom>
        <a:solidFill>
          <a:schemeClr val="accent1">
            <a:shade val="80000"/>
            <a:alpha val="50000"/>
            <a:hueOff val="15"/>
            <a:satOff val="3042"/>
            <a:lumOff val="5084"/>
            <a:alphaOff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13589CB-0D86-45D0-8406-BA5C49BF44C3}">
      <dsp:nvSpPr>
        <dsp:cNvPr id="0" name=""/>
        <dsp:cNvSpPr/>
      </dsp:nvSpPr>
      <dsp:spPr>
        <a:xfrm>
          <a:off x="-223443" y="1221362"/>
          <a:ext cx="1611139" cy="81561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физическое развитие</a:t>
          </a:r>
        </a:p>
      </dsp:txBody>
      <dsp:txXfrm>
        <a:off x="-223443" y="1221362"/>
        <a:ext cx="1611139" cy="8156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1B990-7378-41A2-8C9E-6E52470B47A2}">
      <dsp:nvSpPr>
        <dsp:cNvPr id="0" name=""/>
        <dsp:cNvSpPr/>
      </dsp:nvSpPr>
      <dsp:spPr>
        <a:xfrm>
          <a:off x="2104667" y="761835"/>
          <a:ext cx="1020634" cy="102063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AC33D4D-CFD4-4A7B-A340-0E32CDD7AEDB}">
      <dsp:nvSpPr>
        <dsp:cNvPr id="0" name=""/>
        <dsp:cNvSpPr/>
      </dsp:nvSpPr>
      <dsp:spPr>
        <a:xfrm>
          <a:off x="1629824" y="0"/>
          <a:ext cx="1970321" cy="69498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коммуникативную, </a:t>
          </a:r>
        </a:p>
      </dsp:txBody>
      <dsp:txXfrm>
        <a:off x="1629824" y="0"/>
        <a:ext cx="1970321" cy="694984"/>
      </dsp:txXfrm>
    </dsp:sp>
    <dsp:sp modelId="{49C27075-DFB0-4DC3-B645-E28A16185E18}">
      <dsp:nvSpPr>
        <dsp:cNvPr id="0" name=""/>
        <dsp:cNvSpPr/>
      </dsp:nvSpPr>
      <dsp:spPr>
        <a:xfrm>
          <a:off x="2435948" y="953121"/>
          <a:ext cx="1020634" cy="102063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69A3C5F-AB20-445C-A8B9-0FCDC9230D0E}">
      <dsp:nvSpPr>
        <dsp:cNvPr id="0" name=""/>
        <dsp:cNvSpPr/>
      </dsp:nvSpPr>
      <dsp:spPr>
        <a:xfrm>
          <a:off x="3444104" y="644131"/>
          <a:ext cx="1802598" cy="76117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познавательно-исследовательскую,</a:t>
          </a:r>
        </a:p>
      </dsp:txBody>
      <dsp:txXfrm>
        <a:off x="3444104" y="644131"/>
        <a:ext cx="1802598" cy="761173"/>
      </dsp:txXfrm>
    </dsp:sp>
    <dsp:sp modelId="{D7DC728D-9F6C-44C1-91B7-3BE63BEF0142}">
      <dsp:nvSpPr>
        <dsp:cNvPr id="0" name=""/>
        <dsp:cNvSpPr/>
      </dsp:nvSpPr>
      <dsp:spPr>
        <a:xfrm>
          <a:off x="2435948" y="1335694"/>
          <a:ext cx="1020634" cy="102063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573AC3E-4B1E-4DF7-B3DE-E1BD580D5E4C}">
      <dsp:nvSpPr>
        <dsp:cNvPr id="0" name=""/>
        <dsp:cNvSpPr/>
      </dsp:nvSpPr>
      <dsp:spPr>
        <a:xfrm>
          <a:off x="3532280" y="1797031"/>
          <a:ext cx="1209026" cy="85052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игровую, </a:t>
          </a:r>
        </a:p>
      </dsp:txBody>
      <dsp:txXfrm>
        <a:off x="3532280" y="1797031"/>
        <a:ext cx="1209026" cy="850528"/>
      </dsp:txXfrm>
    </dsp:sp>
    <dsp:sp modelId="{17CC0EF9-5AB7-4276-92FE-BAE81BBFE1AB}">
      <dsp:nvSpPr>
        <dsp:cNvPr id="0" name=""/>
        <dsp:cNvSpPr/>
      </dsp:nvSpPr>
      <dsp:spPr>
        <a:xfrm>
          <a:off x="2104667" y="1527311"/>
          <a:ext cx="1020634" cy="102063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93B0E85-9B47-4E9B-98B8-088FEF790B48}">
      <dsp:nvSpPr>
        <dsp:cNvPr id="0" name=""/>
        <dsp:cNvSpPr/>
      </dsp:nvSpPr>
      <dsp:spPr>
        <a:xfrm>
          <a:off x="1977088" y="2614465"/>
          <a:ext cx="1275792" cy="69498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трудовую,</a:t>
          </a:r>
        </a:p>
      </dsp:txBody>
      <dsp:txXfrm>
        <a:off x="1977088" y="2614465"/>
        <a:ext cx="1275792" cy="694984"/>
      </dsp:txXfrm>
    </dsp:sp>
    <dsp:sp modelId="{823987FD-605E-458F-AB7C-024B449D1355}">
      <dsp:nvSpPr>
        <dsp:cNvPr id="0" name=""/>
        <dsp:cNvSpPr/>
      </dsp:nvSpPr>
      <dsp:spPr>
        <a:xfrm>
          <a:off x="1773386" y="1335694"/>
          <a:ext cx="1020634" cy="102063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91E72FC-5DA5-411A-9F1E-BCA609D49E55}">
      <dsp:nvSpPr>
        <dsp:cNvPr id="0" name=""/>
        <dsp:cNvSpPr/>
      </dsp:nvSpPr>
      <dsp:spPr>
        <a:xfrm>
          <a:off x="228807" y="1797031"/>
          <a:ext cx="1728738" cy="85052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изобразительную,</a:t>
          </a:r>
        </a:p>
      </dsp:txBody>
      <dsp:txXfrm>
        <a:off x="228807" y="1797031"/>
        <a:ext cx="1728738" cy="850528"/>
      </dsp:txXfrm>
    </dsp:sp>
    <dsp:sp modelId="{392F5340-801B-436A-933F-077D8856D19E}">
      <dsp:nvSpPr>
        <dsp:cNvPr id="0" name=""/>
        <dsp:cNvSpPr/>
      </dsp:nvSpPr>
      <dsp:spPr>
        <a:xfrm>
          <a:off x="1773386" y="953121"/>
          <a:ext cx="1020634" cy="102063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40DD6D8-B8E4-4C91-8D69-3521958F8378}">
      <dsp:nvSpPr>
        <dsp:cNvPr id="0" name=""/>
        <dsp:cNvSpPr/>
      </dsp:nvSpPr>
      <dsp:spPr>
        <a:xfrm>
          <a:off x="5" y="670769"/>
          <a:ext cx="1769132" cy="85052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двигательную и др. </a:t>
          </a:r>
        </a:p>
      </dsp:txBody>
      <dsp:txXfrm>
        <a:off x="5" y="670769"/>
        <a:ext cx="1769132" cy="8505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BD8E8-B991-4C4D-B5DD-0C742D851292}">
      <dsp:nvSpPr>
        <dsp:cNvPr id="0" name=""/>
        <dsp:cNvSpPr/>
      </dsp:nvSpPr>
      <dsp:spPr>
        <a:xfrm>
          <a:off x="6507419" y="2751402"/>
          <a:ext cx="348401" cy="452729"/>
        </a:xfrm>
        <a:custGeom>
          <a:avLst/>
          <a:gdLst/>
          <a:ahLst/>
          <a:cxnLst/>
          <a:rect l="0" t="0" r="0" b="0"/>
          <a:pathLst>
            <a:path>
              <a:moveTo>
                <a:pt x="348401" y="0"/>
              </a:moveTo>
              <a:lnTo>
                <a:pt x="348401" y="282675"/>
              </a:lnTo>
              <a:lnTo>
                <a:pt x="0" y="282675"/>
              </a:lnTo>
              <a:lnTo>
                <a:pt x="0" y="4527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5282C6-2E40-488C-A066-3728BF282613}">
      <dsp:nvSpPr>
        <dsp:cNvPr id="0" name=""/>
        <dsp:cNvSpPr/>
      </dsp:nvSpPr>
      <dsp:spPr>
        <a:xfrm>
          <a:off x="4874641" y="1089676"/>
          <a:ext cx="1981179" cy="340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053"/>
              </a:lnTo>
              <a:lnTo>
                <a:pt x="1981179" y="170053"/>
              </a:lnTo>
              <a:lnTo>
                <a:pt x="1981179" y="3401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80975-3E87-4B07-80D6-1A2F2F06D611}">
      <dsp:nvSpPr>
        <dsp:cNvPr id="0" name=""/>
        <dsp:cNvSpPr/>
      </dsp:nvSpPr>
      <dsp:spPr>
        <a:xfrm>
          <a:off x="2907017" y="2913293"/>
          <a:ext cx="91440" cy="405407"/>
        </a:xfrm>
        <a:custGeom>
          <a:avLst/>
          <a:gdLst/>
          <a:ahLst/>
          <a:cxnLst/>
          <a:rect l="0" t="0" r="0" b="0"/>
          <a:pathLst>
            <a:path>
              <a:moveTo>
                <a:pt x="118399" y="0"/>
              </a:moveTo>
              <a:lnTo>
                <a:pt x="118399" y="235354"/>
              </a:lnTo>
              <a:lnTo>
                <a:pt x="45720" y="235354"/>
              </a:lnTo>
              <a:lnTo>
                <a:pt x="45720" y="4054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F358D-E6EC-4D02-8511-31EFF580F327}">
      <dsp:nvSpPr>
        <dsp:cNvPr id="0" name=""/>
        <dsp:cNvSpPr/>
      </dsp:nvSpPr>
      <dsp:spPr>
        <a:xfrm>
          <a:off x="3025417" y="1089676"/>
          <a:ext cx="1849223" cy="340107"/>
        </a:xfrm>
        <a:custGeom>
          <a:avLst/>
          <a:gdLst/>
          <a:ahLst/>
          <a:cxnLst/>
          <a:rect l="0" t="0" r="0" b="0"/>
          <a:pathLst>
            <a:path>
              <a:moveTo>
                <a:pt x="1849223" y="0"/>
              </a:moveTo>
              <a:lnTo>
                <a:pt x="1849223" y="170053"/>
              </a:lnTo>
              <a:lnTo>
                <a:pt x="0" y="170053"/>
              </a:lnTo>
              <a:lnTo>
                <a:pt x="0" y="3401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01690B-8DCD-4B1E-87E3-9B5E53A4D51E}">
      <dsp:nvSpPr>
        <dsp:cNvPr id="0" name=""/>
        <dsp:cNvSpPr/>
      </dsp:nvSpPr>
      <dsp:spPr>
        <a:xfrm>
          <a:off x="4330469" y="1333"/>
          <a:ext cx="1088343" cy="108834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7ED26-0C0E-47D0-B8DD-90121B8D1DCC}">
      <dsp:nvSpPr>
        <dsp:cNvPr id="0" name=""/>
        <dsp:cNvSpPr/>
      </dsp:nvSpPr>
      <dsp:spPr>
        <a:xfrm>
          <a:off x="4058944" y="1135730"/>
          <a:ext cx="1879383" cy="692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взрослый</a:t>
          </a:r>
        </a:p>
      </dsp:txBody>
      <dsp:txXfrm>
        <a:off x="4058944" y="1135730"/>
        <a:ext cx="1879383" cy="692610"/>
      </dsp:txXfrm>
    </dsp:sp>
    <dsp:sp modelId="{C6B27238-60BC-41E0-811C-39EE5C4D5D4D}">
      <dsp:nvSpPr>
        <dsp:cNvPr id="0" name=""/>
        <dsp:cNvSpPr/>
      </dsp:nvSpPr>
      <dsp:spPr>
        <a:xfrm>
          <a:off x="2251316" y="1429784"/>
          <a:ext cx="1548200" cy="148350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E657C-7AAC-497B-83B4-D81BBDEDF4AA}">
      <dsp:nvSpPr>
        <dsp:cNvPr id="0" name=""/>
        <dsp:cNvSpPr/>
      </dsp:nvSpPr>
      <dsp:spPr>
        <a:xfrm>
          <a:off x="617419" y="1497549"/>
          <a:ext cx="1879383" cy="1088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партнер детей</a:t>
          </a:r>
        </a:p>
      </dsp:txBody>
      <dsp:txXfrm>
        <a:off x="617419" y="1497549"/>
        <a:ext cx="1879383" cy="1088343"/>
      </dsp:txXfrm>
    </dsp:sp>
    <dsp:sp modelId="{990F2D8A-D875-4F8A-AD34-95E8895A35DB}">
      <dsp:nvSpPr>
        <dsp:cNvPr id="0" name=""/>
        <dsp:cNvSpPr/>
      </dsp:nvSpPr>
      <dsp:spPr>
        <a:xfrm>
          <a:off x="2293593" y="3318701"/>
          <a:ext cx="1318288" cy="1088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26188-8299-4BDE-837A-85DFB07CB427}">
      <dsp:nvSpPr>
        <dsp:cNvPr id="0" name=""/>
        <dsp:cNvSpPr/>
      </dsp:nvSpPr>
      <dsp:spPr>
        <a:xfrm>
          <a:off x="1575243" y="3161643"/>
          <a:ext cx="2982082" cy="1233811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совместная непринужденная партнерская деятельность взрослого с детьми</a:t>
          </a:r>
        </a:p>
      </dsp:txBody>
      <dsp:txXfrm>
        <a:off x="1575243" y="3161643"/>
        <a:ext cx="2982082" cy="1233811"/>
      </dsp:txXfrm>
    </dsp:sp>
    <dsp:sp modelId="{F99EB059-C056-4988-9AC9-53C04E2F7C02}">
      <dsp:nvSpPr>
        <dsp:cNvPr id="0" name=""/>
        <dsp:cNvSpPr/>
      </dsp:nvSpPr>
      <dsp:spPr>
        <a:xfrm>
          <a:off x="6223673" y="1429784"/>
          <a:ext cx="1264295" cy="132161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24397-E39D-41F6-9C1A-78E21D34A83F}">
      <dsp:nvSpPr>
        <dsp:cNvPr id="0" name=""/>
        <dsp:cNvSpPr/>
      </dsp:nvSpPr>
      <dsp:spPr>
        <a:xfrm>
          <a:off x="7638307" y="1485039"/>
          <a:ext cx="1879383" cy="1088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организатор среды</a:t>
          </a:r>
        </a:p>
      </dsp:txBody>
      <dsp:txXfrm>
        <a:off x="7638307" y="1485039"/>
        <a:ext cx="1879383" cy="1088343"/>
      </dsp:txXfrm>
    </dsp:sp>
    <dsp:sp modelId="{15F6AD20-18DC-4EF8-9267-143A4518186E}">
      <dsp:nvSpPr>
        <dsp:cNvPr id="0" name=""/>
        <dsp:cNvSpPr/>
      </dsp:nvSpPr>
      <dsp:spPr>
        <a:xfrm>
          <a:off x="5963247" y="3204131"/>
          <a:ext cx="1088343" cy="1088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7C780-0972-4D04-A53E-FA7B42170E55}">
      <dsp:nvSpPr>
        <dsp:cNvPr id="0" name=""/>
        <dsp:cNvSpPr/>
      </dsp:nvSpPr>
      <dsp:spPr>
        <a:xfrm>
          <a:off x="5165353" y="3110240"/>
          <a:ext cx="3294855" cy="1248090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свободная самостоятельная деятельность самих детей</a:t>
          </a:r>
        </a:p>
      </dsp:txBody>
      <dsp:txXfrm>
        <a:off x="5165353" y="3110240"/>
        <a:ext cx="3294855" cy="12480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9CAB0-18E8-4F6B-A81A-93258C6D541D}">
      <dsp:nvSpPr>
        <dsp:cNvPr id="0" name=""/>
        <dsp:cNvSpPr/>
      </dsp:nvSpPr>
      <dsp:spPr>
        <a:xfrm>
          <a:off x="1444" y="603394"/>
          <a:ext cx="1820485" cy="10922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Занятия </a:t>
          </a:r>
        </a:p>
      </dsp:txBody>
      <dsp:txXfrm>
        <a:off x="1444" y="603394"/>
        <a:ext cx="1820485" cy="1092291"/>
      </dsp:txXfrm>
    </dsp:sp>
    <dsp:sp modelId="{A241D887-ADB8-443D-89AA-4BE92115FAC7}">
      <dsp:nvSpPr>
        <dsp:cNvPr id="0" name=""/>
        <dsp:cNvSpPr/>
      </dsp:nvSpPr>
      <dsp:spPr>
        <a:xfrm>
          <a:off x="2003978" y="603394"/>
          <a:ext cx="1820485" cy="10922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Игры </a:t>
          </a:r>
        </a:p>
      </dsp:txBody>
      <dsp:txXfrm>
        <a:off x="2003978" y="603394"/>
        <a:ext cx="1820485" cy="1092291"/>
      </dsp:txXfrm>
    </dsp:sp>
    <dsp:sp modelId="{C0FF66E2-9C3D-4D09-ABDF-8815DE51A493}">
      <dsp:nvSpPr>
        <dsp:cNvPr id="0" name=""/>
        <dsp:cNvSpPr/>
      </dsp:nvSpPr>
      <dsp:spPr>
        <a:xfrm>
          <a:off x="4006512" y="603394"/>
          <a:ext cx="1820485" cy="10922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Экскурсии </a:t>
          </a:r>
        </a:p>
      </dsp:txBody>
      <dsp:txXfrm>
        <a:off x="4006512" y="603394"/>
        <a:ext cx="1820485" cy="1092291"/>
      </dsp:txXfrm>
    </dsp:sp>
    <dsp:sp modelId="{19A2F985-96AB-47A0-A567-D049BB791C78}">
      <dsp:nvSpPr>
        <dsp:cNvPr id="0" name=""/>
        <dsp:cNvSpPr/>
      </dsp:nvSpPr>
      <dsp:spPr>
        <a:xfrm>
          <a:off x="6009046" y="603394"/>
          <a:ext cx="1820485" cy="10922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Прогулки</a:t>
          </a:r>
        </a:p>
      </dsp:txBody>
      <dsp:txXfrm>
        <a:off x="6009046" y="603394"/>
        <a:ext cx="1820485" cy="1092291"/>
      </dsp:txXfrm>
    </dsp:sp>
    <dsp:sp modelId="{7876648B-4B56-428E-8C2A-32F7630BE250}">
      <dsp:nvSpPr>
        <dsp:cNvPr id="0" name=""/>
        <dsp:cNvSpPr/>
      </dsp:nvSpPr>
      <dsp:spPr>
        <a:xfrm>
          <a:off x="8011580" y="603394"/>
          <a:ext cx="1820485" cy="10922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Труд</a:t>
          </a:r>
        </a:p>
      </dsp:txBody>
      <dsp:txXfrm>
        <a:off x="8011580" y="603394"/>
        <a:ext cx="1820485" cy="1092291"/>
      </dsp:txXfrm>
    </dsp:sp>
    <dsp:sp modelId="{88D8D989-5BE5-4C32-864F-07E19A11CC1D}">
      <dsp:nvSpPr>
        <dsp:cNvPr id="0" name=""/>
        <dsp:cNvSpPr/>
      </dsp:nvSpPr>
      <dsp:spPr>
        <a:xfrm>
          <a:off x="10014114" y="603394"/>
          <a:ext cx="1820485" cy="10922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i="1" kern="1200" dirty="0"/>
            <a:t>Экономические праздники и досуги</a:t>
          </a:r>
          <a:r>
            <a:rPr lang="ru-RU" sz="2000" kern="1200" dirty="0"/>
            <a:t> </a:t>
          </a:r>
        </a:p>
      </dsp:txBody>
      <dsp:txXfrm>
        <a:off x="10014114" y="603394"/>
        <a:ext cx="1820485" cy="1092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64991-970C-4AD7-AE57-14E9C7F0D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98420B-0B8E-414C-A559-6E2364409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562549-869F-4E94-AF60-795063109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5F37-6882-464B-85E3-494C466E11F3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423B94-DA07-44AF-B50B-71C281F0F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06C3A-1210-4522-9BCE-E0561622C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3130-AD29-42A3-8C06-143DC4F08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431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52F9FB-270E-40C6-8969-A4A3A9123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539A76-3CED-43C5-AE90-8DA63320B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FB4D5E-6339-4F5B-A8A8-AFB37D6EE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5F37-6882-464B-85E3-494C466E11F3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1F7E83-6B58-42A0-B402-638C20103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ADE13-43AC-4655-A6AE-F43FC2836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3130-AD29-42A3-8C06-143DC4F08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11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76CED8-01A9-4D60-B7AC-114F2DA996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D00B83-456E-4A79-A5B3-636415186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69178A-6352-4C63-A3D4-F7DF4E843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5F37-6882-464B-85E3-494C466E11F3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716AE7-14F5-44CE-8110-E14896A9D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13FC7F-B091-4924-A6B6-04D26621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3130-AD29-42A3-8C06-143DC4F08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72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59B565-3BD1-404F-B7F3-FD868C4F1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F0760D-8122-41E4-897B-7EA2606D5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FA992B-ACFA-4782-8068-3F1503B68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5F37-6882-464B-85E3-494C466E11F3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FFCC3D-0EFB-4372-AB03-4CBBE9C75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7744D7-008D-4797-AE20-AD7F1397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3130-AD29-42A3-8C06-143DC4F08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61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DE5A66-9C2A-4463-8E23-98C44ED1E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3BC647-7EA3-433F-A1A1-2432214D1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A11743-7D49-49FF-B613-C6C59C19C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5F37-6882-464B-85E3-494C466E11F3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91A363-9CA1-412B-9CB9-9F79F239D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AE5C5A-4AD4-4019-8281-C808689ED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3130-AD29-42A3-8C06-143DC4F08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886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26633-C25D-461B-8F6B-738C0CC53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9F1612-BA6B-4D3C-BB23-7465E030A9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77DB7E-8B48-4AD8-B242-62E69A4D9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20FBB8-8D7D-47E3-98D5-44ADE3B8A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5F37-6882-464B-85E3-494C466E11F3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9E3EDF-DD9B-462E-A651-0C393219E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46033D-AFF9-4D15-9C04-A5DD03AD2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3130-AD29-42A3-8C06-143DC4F08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240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26271D-DFBA-4AAD-9995-F128248E4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F0C68E-8D9E-4920-A217-8DA18ED9C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4B5D92-2BFE-4A1B-A27C-39889B517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92C8735-A3C9-45D7-8C3E-B51EC9475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0AA498-9976-416E-99FD-778F428727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A63374F-EA14-4C1D-B46D-F13003F55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5F37-6882-464B-85E3-494C466E11F3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17DC4F-852D-4220-90A5-AF1F38FCD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3ACDED4-0F3F-4B6E-80DD-68401810F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3130-AD29-42A3-8C06-143DC4F08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81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65C43-685D-4BAD-904C-07DF51D5E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8A77AC5-2869-4BA4-8418-1CA311FD0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5F37-6882-464B-85E3-494C466E11F3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EBD290-71EA-4FCC-84E9-BC96245A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884B15-D66D-4C80-9D99-E5C9C3B41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3130-AD29-42A3-8C06-143DC4F08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679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4B9F31-79A2-4789-81BB-CDC2DDD49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5F37-6882-464B-85E3-494C466E11F3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B5D195-FC1B-4DB2-B714-63360D653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D2F358-2441-4E9F-83D5-CC39E131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3130-AD29-42A3-8C06-143DC4F08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4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63312-8E54-47A6-BAA6-9D864474E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D2FDC4-101C-4CB6-9088-8A28BF6F8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4260B2-A8B7-4BE5-B1FD-0E1AEEE4D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6123FB-2A17-4499-94E7-7E5ABF2FB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5F37-6882-464B-85E3-494C466E11F3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B654E8-8223-4599-8429-96619F1B8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352351-9FF0-4DBB-8FF1-243C60E3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3130-AD29-42A3-8C06-143DC4F08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24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B7BF39-D206-4C1A-9E3C-B1BED3A91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AAD9A58-C00C-4118-A994-56DC24FCDA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1BB2E8-B18F-4FBA-865E-A537FEB91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FC4CC2-89DE-4AD3-90A9-4A6F9A6FB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5F37-6882-464B-85E3-494C466E11F3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EE3290-31B8-4E8A-95FA-4658464F2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782696-58F6-4B8C-AA2E-598C8D056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3130-AD29-42A3-8C06-143DC4F08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57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84174-D9BD-4F30-B4FD-CE3D35EA7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599BCA-A10F-485E-AC3C-CD50366A8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EBB208-7BB6-4BA2-8B68-2040FFBBD4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35F37-6882-464B-85E3-494C466E11F3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B4380F-B16C-4BBB-A6EC-42A2376D1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3690B0-4736-46C7-8CCB-579141135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C3130-AD29-42A3-8C06-143DC4F08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14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s://fincult.info/teaching/sbornik-skazki-igry-zagadki-i-zadachki-po-finansovoy-gramotnosti-6/" TargetMode="External"/><Relationship Id="rId3" Type="http://schemas.openxmlformats.org/officeDocument/2006/relationships/hyperlink" Target="https://fincult.info/teaching/" TargetMode="External"/><Relationship Id="rId7" Type="http://schemas.openxmlformats.org/officeDocument/2006/relationships/hyperlink" Target="https://fincult.info/upload/iblock/8a8/8a8aae5f83bb171e19e5726bfeaf79b6.pdf" TargetMode="External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hyperlink" Target="https://fincult.info/upload/iblock/2c4/2c4d6c18363046e09c6561814284b7da.pdf" TargetMode="External"/><Relationship Id="rId10" Type="http://schemas.openxmlformats.org/officeDocument/2006/relationships/hyperlink" Target="https://fincult.info/teaching/multiki-o-finansakh-5/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fincult.info/upload/iblock/d08/d087e4bbc25fa57c278da2475c94c69e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ligra.ru/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s://&#1084;&#1086;&#1080;&#1092;&#1080;&#1085;&#1072;&#1085;&#1089;&#1099;.&#1088;&#1092;/materials/detskij-zhurnal-smesharik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>
            <a:extLst>
              <a:ext uri="{FF2B5EF4-FFF2-40B4-BE49-F238E27FC236}">
                <a16:creationId xmlns:a16="http://schemas.microsoft.com/office/drawing/2014/main" id="{6B5262FA-55B5-4915-8786-900A5758930A}"/>
              </a:ext>
            </a:extLst>
          </p:cNvPr>
          <p:cNvSpPr txBox="1"/>
          <p:nvPr/>
        </p:nvSpPr>
        <p:spPr>
          <a:xfrm>
            <a:off x="1535492" y="363629"/>
            <a:ext cx="9121013" cy="252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2FB262-7B5E-4FC0-B0FB-41D33534BFCD}"/>
              </a:ext>
            </a:extLst>
          </p:cNvPr>
          <p:cNvSpPr txBox="1"/>
          <p:nvPr/>
        </p:nvSpPr>
        <p:spPr>
          <a:xfrm>
            <a:off x="3176893" y="518884"/>
            <a:ext cx="5613009" cy="553998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ctr" defTabSz="304792"/>
            <a:r>
              <a:rPr lang="ru-RU" sz="1600" b="1" dirty="0"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Городской методический кабинет</a:t>
            </a:r>
          </a:p>
          <a:p>
            <a:pPr algn="ctr" defTabSz="304792"/>
            <a:r>
              <a:rPr lang="ru-RU" sz="1600" b="1" dirty="0"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Заседание ГМО «Познавательное развитие»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00A48E-1B99-4A74-8750-D010094A97AD}"/>
              </a:ext>
            </a:extLst>
          </p:cNvPr>
          <p:cNvSpPr txBox="1"/>
          <p:nvPr/>
        </p:nvSpPr>
        <p:spPr>
          <a:xfrm>
            <a:off x="1318693" y="2290451"/>
            <a:ext cx="97068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финансовой грамотности у детей старшего дошкольного возраста в контексте реализации ФОП ДО</a:t>
            </a:r>
          </a:p>
          <a:p>
            <a:pPr algn="ctr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материалам методической сессии </a:t>
            </a:r>
            <a:b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предпосылок функциональной грамотности дошкольников как условие реализации требований ФГОС ДО и ФОП ДО»)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1C421D7-9B8A-4DC9-AFBA-8416C2DE8BEB}"/>
              </a:ext>
            </a:extLst>
          </p:cNvPr>
          <p:cNvSpPr/>
          <p:nvPr/>
        </p:nvSpPr>
        <p:spPr>
          <a:xfrm>
            <a:off x="8088923" y="4057228"/>
            <a:ext cx="38530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algn="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Мещерякова Л.В., </a:t>
            </a:r>
          </a:p>
          <a:p>
            <a:pPr algn="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ГМО, воспитатель</a:t>
            </a:r>
          </a:p>
          <a:p>
            <a:pPr algn="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д\с № 11 «Росинка»</a:t>
            </a:r>
          </a:p>
          <a:p>
            <a:pPr algn="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50EC36-F5D1-476C-B8FC-B5A295715CCF}"/>
              </a:ext>
            </a:extLst>
          </p:cNvPr>
          <p:cNvSpPr txBox="1"/>
          <p:nvPr/>
        </p:nvSpPr>
        <p:spPr>
          <a:xfrm>
            <a:off x="5000307" y="6000562"/>
            <a:ext cx="1898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Саяногорск, 2024 г.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ABC692-B063-479D-B12A-C9423E771014}"/>
              </a:ext>
            </a:extLst>
          </p:cNvPr>
          <p:cNvSpPr txBox="1"/>
          <p:nvPr/>
        </p:nvSpPr>
        <p:spPr>
          <a:xfrm>
            <a:off x="1535492" y="1245320"/>
            <a:ext cx="63238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«Формирование основ финансовой грамотности у детей</a:t>
            </a: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 дошкольного возраста»</a:t>
            </a: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102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43868415"/>
              </p:ext>
            </p:extLst>
          </p:nvPr>
        </p:nvGraphicFramePr>
        <p:xfrm>
          <a:off x="2042604" y="1361454"/>
          <a:ext cx="7774619" cy="4827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454" y="1102978"/>
            <a:ext cx="9863091" cy="87774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СОВРЕМЕННЫЕ ФОРМЫ ФОРМИРОВАНИЯ ОСНОВ ФГ</a:t>
            </a: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CABA0713-13AD-4581-A49B-B83FEB26C470}"/>
              </a:ext>
            </a:extLst>
          </p:cNvPr>
          <p:cNvSpPr txBox="1">
            <a:spLocks/>
          </p:cNvSpPr>
          <p:nvPr/>
        </p:nvSpPr>
        <p:spPr>
          <a:xfrm>
            <a:off x="435006" y="365125"/>
            <a:ext cx="10918794" cy="433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C00000"/>
                </a:solidFill>
              </a:rPr>
              <a:t>Формы и методы организации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формирования основ финансовой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1444300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EBD0C5-CF46-43A4-BF00-5F1B21DAD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65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Современные образовательные технологии формирования основ финансовой грамотности 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0ADAF1A1-EBE1-4627-BA3F-9EA82182A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0741681"/>
              </p:ext>
            </p:extLst>
          </p:nvPr>
        </p:nvGraphicFramePr>
        <p:xfrm>
          <a:off x="168456" y="1367844"/>
          <a:ext cx="11372514" cy="4654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0319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DE297-8F99-432D-891C-06792AFB9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079"/>
            <a:ext cx="10515600" cy="8688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Практики сотрудничества с семьями воспитанников по формированию основ финансовой грамотности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684C27A-D50E-417A-AFC9-2E655452D121}"/>
              </a:ext>
            </a:extLst>
          </p:cNvPr>
          <p:cNvSpPr txBox="1">
            <a:spLocks/>
          </p:cNvSpPr>
          <p:nvPr/>
        </p:nvSpPr>
        <p:spPr>
          <a:xfrm>
            <a:off x="1914605" y="1286469"/>
            <a:ext cx="8229600" cy="685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олилиния 13">
            <a:extLst>
              <a:ext uri="{FF2B5EF4-FFF2-40B4-BE49-F238E27FC236}">
                <a16:creationId xmlns:a16="http://schemas.microsoft.com/office/drawing/2014/main" id="{3C32BBD5-363E-45A0-B193-EEC9346D0671}"/>
              </a:ext>
            </a:extLst>
          </p:cNvPr>
          <p:cNvSpPr/>
          <p:nvPr/>
        </p:nvSpPr>
        <p:spPr>
          <a:xfrm>
            <a:off x="6187712" y="1903075"/>
            <a:ext cx="5666145" cy="16204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877105" tIns="740879" rIns="270062" bIns="549684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/>
              <a:t>Обеспечение единства подходов к воспитанию и обучению детей в условиях ДОО и семьи; повышение воспитательного потенциала семьи…</a:t>
            </a:r>
            <a:r>
              <a:rPr lang="ru-RU" sz="1600" dirty="0"/>
              <a:t> в вопросах формирования основ финансовой грамотности и экономической культуры у детей. 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/>
              <a:t>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BC7D0A0-5632-4EEF-B185-B2102E06429A}"/>
              </a:ext>
            </a:extLst>
          </p:cNvPr>
          <p:cNvSpPr/>
          <p:nvPr/>
        </p:nvSpPr>
        <p:spPr>
          <a:xfrm>
            <a:off x="1645762" y="1330856"/>
            <a:ext cx="863163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ФОП ДО (п.26): </a:t>
            </a:r>
            <a:r>
              <a:rPr lang="ru-RU" sz="2400" b="1" dirty="0">
                <a:solidFill>
                  <a:schemeClr val="tx1"/>
                </a:solidFill>
              </a:rPr>
              <a:t>цели и задачи взаимодействия с родителями</a:t>
            </a:r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76EEC3AC-5715-4716-8502-4D7604464B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0759305"/>
              </p:ext>
            </p:extLst>
          </p:nvPr>
        </p:nvGraphicFramePr>
        <p:xfrm>
          <a:off x="363260" y="3657600"/>
          <a:ext cx="11666484" cy="290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Полилиния 13">
            <a:extLst>
              <a:ext uri="{FF2B5EF4-FFF2-40B4-BE49-F238E27FC236}">
                <a16:creationId xmlns:a16="http://schemas.microsoft.com/office/drawing/2014/main" id="{23C5C9D3-0E4F-4662-963D-896D39F70C4B}"/>
              </a:ext>
            </a:extLst>
          </p:cNvPr>
          <p:cNvSpPr/>
          <p:nvPr/>
        </p:nvSpPr>
        <p:spPr>
          <a:xfrm>
            <a:off x="363260" y="1892634"/>
            <a:ext cx="5666145" cy="163085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877105" tIns="740879" rIns="270062" bIns="549684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/>
              <a:t>Обеспечение психолого-педагогической поддержки семьи и повышение компетентности родителей (законных представителей) в вопросах образования</a:t>
            </a:r>
            <a:r>
              <a:rPr lang="ru-RU" sz="1600" dirty="0"/>
              <a:t>...:  формирования основ финансовой грамотности и экономической культуры у детей старшего дошкольного возраста</a:t>
            </a:r>
          </a:p>
          <a:p>
            <a:pPr algn="ctr" defTabSz="444500">
              <a:lnSpc>
                <a:spcPct val="90000"/>
              </a:lnSpc>
              <a:spcAft>
                <a:spcPct val="35000"/>
              </a:spcAft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6150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9904" y="278597"/>
            <a:ext cx="10515600" cy="611419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Направления работы детского сада с семьей (ФОП ДО, п.26.5)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57666"/>
              </p:ext>
            </p:extLst>
          </p:nvPr>
        </p:nvGraphicFramePr>
        <p:xfrm>
          <a:off x="308498" y="1069856"/>
          <a:ext cx="11575003" cy="1844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9" name="Схема 28">
            <a:extLst>
              <a:ext uri="{FF2B5EF4-FFF2-40B4-BE49-F238E27FC236}">
                <a16:creationId xmlns:a16="http://schemas.microsoft.com/office/drawing/2014/main" id="{6EF7965D-09AD-4BC3-BB48-0FF5B63403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6814940"/>
              </p:ext>
            </p:extLst>
          </p:nvPr>
        </p:nvGraphicFramePr>
        <p:xfrm>
          <a:off x="285566" y="3483915"/>
          <a:ext cx="11575002" cy="3098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81358B8A-790B-4B2F-8162-9DEB09345926}"/>
              </a:ext>
            </a:extLst>
          </p:cNvPr>
          <p:cNvSpPr txBox="1"/>
          <p:nvPr/>
        </p:nvSpPr>
        <p:spPr>
          <a:xfrm>
            <a:off x="1628682" y="3201163"/>
            <a:ext cx="89346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Эффективные формы сотрудничества с родителями </a:t>
            </a:r>
          </a:p>
        </p:txBody>
      </p:sp>
    </p:spTree>
    <p:extLst>
      <p:ext uri="{BB962C8B-B14F-4D97-AF65-F5344CB8AC3E}">
        <p14:creationId xmlns:p14="http://schemas.microsoft.com/office/powerpoint/2010/main" val="14848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76714A-7FD4-4271-BAE7-882532CF4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6476714A-7FD4-4271-BAE7-882532CF45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6476714A-7FD4-4271-BAE7-882532CF4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6476714A-7FD4-4271-BAE7-882532CF4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74EAAB-26A2-4B56-BFDF-67F623A45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0974EAAB-26A2-4B56-BFDF-67F623A45B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0974EAAB-26A2-4B56-BFDF-67F623A45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0974EAAB-26A2-4B56-BFDF-67F623A45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7053E0-47DD-4636-B3C9-B882DED4F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5D7053E0-47DD-4636-B3C9-B882DED4F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5D7053E0-47DD-4636-B3C9-B882DED4F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5D7053E0-47DD-4636-B3C9-B882DED4F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3">
            <a:extLst>
              <a:ext uri="{FF2B5EF4-FFF2-40B4-BE49-F238E27FC236}">
                <a16:creationId xmlns:a16="http://schemas.microsoft.com/office/drawing/2014/main" id="{EC6BB342-6AE9-4B7E-8773-2728BC881881}"/>
              </a:ext>
            </a:extLst>
          </p:cNvPr>
          <p:cNvSpPr txBox="1">
            <a:spLocks/>
          </p:cNvSpPr>
          <p:nvPr/>
        </p:nvSpPr>
        <p:spPr>
          <a:xfrm>
            <a:off x="310718" y="124343"/>
            <a:ext cx="11956687" cy="693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C00000"/>
                </a:solidFill>
              </a:rPr>
              <a:t>Обзор информационных ресурсов </a:t>
            </a:r>
          </a:p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C00000"/>
                </a:solidFill>
              </a:rPr>
              <a:t>по финансовой грамотности для детей дошкольного возраста</a:t>
            </a:r>
          </a:p>
        </p:txBody>
      </p:sp>
      <p:sp>
        <p:nvSpPr>
          <p:cNvPr id="13" name="Заголовок 3">
            <a:extLst>
              <a:ext uri="{FF2B5EF4-FFF2-40B4-BE49-F238E27FC236}">
                <a16:creationId xmlns:a16="http://schemas.microsoft.com/office/drawing/2014/main" id="{94CFE744-F8D7-4E6A-BB35-B40ECA943F9D}"/>
              </a:ext>
            </a:extLst>
          </p:cNvPr>
          <p:cNvSpPr txBox="1">
            <a:spLocks/>
          </p:cNvSpPr>
          <p:nvPr/>
        </p:nvSpPr>
        <p:spPr>
          <a:xfrm>
            <a:off x="7397192" y="3695205"/>
            <a:ext cx="4317479" cy="10323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1" kern="1200" spc="30" baseline="0">
                <a:solidFill>
                  <a:schemeClr val="tx1"/>
                </a:solidFill>
                <a:latin typeface="Raleway" pitchFamily="2" charset="-52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ru-RU" sz="2800" dirty="0">
              <a:latin typeface="Montserrat" panose="00000500000000000000"/>
            </a:endParaRPr>
          </a:p>
        </p:txBody>
      </p:sp>
      <p:pic>
        <p:nvPicPr>
          <p:cNvPr id="25" name="Объект 24">
            <a:extLst>
              <a:ext uri="{FF2B5EF4-FFF2-40B4-BE49-F238E27FC236}">
                <a16:creationId xmlns:a16="http://schemas.microsoft.com/office/drawing/2014/main" id="{7BFB22CA-11A3-4B2A-B10D-B58270230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978" y="1041971"/>
            <a:ext cx="5094395" cy="44177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5CEAC42-6DBD-404B-884E-828CBC2DEDDA}"/>
              </a:ext>
            </a:extLst>
          </p:cNvPr>
          <p:cNvSpPr txBox="1"/>
          <p:nvPr/>
        </p:nvSpPr>
        <p:spPr>
          <a:xfrm>
            <a:off x="409978" y="5631363"/>
            <a:ext cx="6134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https://fincult.info/teaching/</a:t>
            </a:r>
            <a:r>
              <a:rPr lang="ru-RU" dirty="0"/>
              <a:t> 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54F1824-F948-4110-865A-6FA6D12BE8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42" t="12477" r="25964" b="9726"/>
          <a:stretch/>
        </p:blipFill>
        <p:spPr>
          <a:xfrm>
            <a:off x="5807521" y="905819"/>
            <a:ext cx="2028547" cy="283468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B9374AE-DB00-4F33-BE76-65C96DC44E67}"/>
              </a:ext>
            </a:extLst>
          </p:cNvPr>
          <p:cNvSpPr txBox="1"/>
          <p:nvPr/>
        </p:nvSpPr>
        <p:spPr>
          <a:xfrm>
            <a:off x="5764121" y="3753911"/>
            <a:ext cx="219942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https://fincult.info/upload/iblock/2c4/2c4d6c18363046e09c6561814284b7da.pdf</a:t>
            </a:r>
            <a:r>
              <a:rPr lang="ru-RU" sz="1400" dirty="0"/>
              <a:t>  </a:t>
            </a:r>
            <a:endParaRPr lang="en-US" sz="1400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49D6995-88A4-4EF5-8B1A-1D573B5661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972" t="15657" r="27408" b="8149"/>
          <a:stretch/>
        </p:blipFill>
        <p:spPr>
          <a:xfrm>
            <a:off x="7989540" y="905819"/>
            <a:ext cx="2028547" cy="281354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E0A9A4A-EF90-4C66-819C-3D7EFD4D4AF0}"/>
              </a:ext>
            </a:extLst>
          </p:cNvPr>
          <p:cNvSpPr txBox="1"/>
          <p:nvPr/>
        </p:nvSpPr>
        <p:spPr>
          <a:xfrm>
            <a:off x="7963550" y="3757962"/>
            <a:ext cx="219942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cs typeface="Rubik" panose="020B0604020202020204" charset="-79"/>
                <a:hlinkClick r:id="rId7"/>
              </a:rPr>
              <a:t>https://fincult.info/upload/iblock/8a8/8a8aae5f83bb171e19e5726bfeaf79b6.pdf</a:t>
            </a:r>
            <a:endParaRPr lang="en-US" sz="1400" dirty="0">
              <a:cs typeface="Rubik" panose="020B0604020202020204" charset="-79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8E7FC15-B260-47DA-B154-35499B8AB55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321" t="12737" r="26115" b="10050"/>
          <a:stretch/>
        </p:blipFill>
        <p:spPr>
          <a:xfrm>
            <a:off x="10107648" y="860521"/>
            <a:ext cx="1994790" cy="283468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CCC7C4A-013C-4A90-BF3A-510C530E9E3C}"/>
              </a:ext>
            </a:extLst>
          </p:cNvPr>
          <p:cNvSpPr txBox="1"/>
          <p:nvPr/>
        </p:nvSpPr>
        <p:spPr>
          <a:xfrm>
            <a:off x="10018087" y="3740503"/>
            <a:ext cx="217391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cs typeface="Rubik" panose="020B0604020202020204" charset="-79"/>
                <a:hlinkClick r:id="rId9"/>
              </a:rPr>
              <a:t>https://fincult.info/upload/iblock/d08/d087e4bbc25fa57c278da2475c94c69e.pdf</a:t>
            </a:r>
            <a:endParaRPr lang="en-US" sz="1400" dirty="0">
              <a:cs typeface="Rubik" panose="020B0604020202020204" charset="-79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68A9C37-9B99-4144-8394-6D22506295C0}"/>
              </a:ext>
            </a:extLst>
          </p:cNvPr>
          <p:cNvSpPr txBox="1"/>
          <p:nvPr/>
        </p:nvSpPr>
        <p:spPr>
          <a:xfrm>
            <a:off x="5504373" y="6280517"/>
            <a:ext cx="32547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cs typeface="Rubik" panose="020B0604020202020204" charset="-79"/>
                <a:hlinkClick r:id="rId10"/>
              </a:rPr>
              <a:t>https://fincult.info/teaching/multiki-o-finansakh-5/</a:t>
            </a:r>
            <a:endParaRPr lang="en-GB" sz="1400" dirty="0">
              <a:cs typeface="Rubik" panose="020B0604020202020204" charset="-79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436C6C0-EEFA-4A11-967D-785985EB3E6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112" t="12531"/>
          <a:stretch/>
        </p:blipFill>
        <p:spPr>
          <a:xfrm>
            <a:off x="5784910" y="4875151"/>
            <a:ext cx="2452423" cy="139757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9E318EA-048B-42CB-AA34-3DDD7F6EC415}"/>
              </a:ext>
            </a:extLst>
          </p:cNvPr>
          <p:cNvSpPr txBox="1"/>
          <p:nvPr/>
        </p:nvSpPr>
        <p:spPr>
          <a:xfrm>
            <a:off x="5396952" y="4605754"/>
            <a:ext cx="30634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cs typeface="Rubik" panose="020B0604020202020204" charset="-79"/>
              </a:rPr>
              <a:t>Мультфильмы о финансах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5398159-B36E-486B-813A-EA1F1C85C586}"/>
              </a:ext>
            </a:extLst>
          </p:cNvPr>
          <p:cNvSpPr txBox="1"/>
          <p:nvPr/>
        </p:nvSpPr>
        <p:spPr>
          <a:xfrm>
            <a:off x="8266324" y="4609335"/>
            <a:ext cx="372765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cs typeface="Rubik" panose="020B0604020202020204" charset="-79"/>
              </a:rPr>
              <a:t>Сказки, игры, загадки и задачи</a:t>
            </a:r>
            <a:br>
              <a:rPr lang="ru-RU" sz="1800" dirty="0">
                <a:latin typeface="Montserrat" panose="00000500000000000000" pitchFamily="2" charset="-52"/>
                <a:cs typeface="Rubik" panose="020B0604020202020204" charset="-79"/>
              </a:rPr>
            </a:br>
            <a:br>
              <a:rPr lang="ru-RU" dirty="0">
                <a:latin typeface="Montserrat" panose="00000500000000000000" pitchFamily="2" charset="-52"/>
                <a:cs typeface="Rubik" panose="020B0604020202020204" charset="-79"/>
              </a:rPr>
            </a:br>
            <a:endParaRPr lang="ru-RU" sz="1400" dirty="0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27409FC4-E14B-4BE3-95F9-4D79DC4D699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91112" y="4960952"/>
            <a:ext cx="1829722" cy="182972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B76509E0-5995-45C4-AB16-58A7ED12A199}"/>
              </a:ext>
            </a:extLst>
          </p:cNvPr>
          <p:cNvSpPr txBox="1"/>
          <p:nvPr/>
        </p:nvSpPr>
        <p:spPr>
          <a:xfrm>
            <a:off x="10320834" y="5123531"/>
            <a:ext cx="185999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13"/>
              </a:rPr>
              <a:t>https://fincult.info/teaching/sbornik-skazki-igry-zagadki-i-zadachki-po-finansovoy-gramotnosti-6/</a:t>
            </a:r>
            <a:r>
              <a:rPr lang="ru-RU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7870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F3464EF-FFB2-4560-A100-4451AED41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244" y="705293"/>
            <a:ext cx="5442012" cy="352936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5A2BC1-1573-4B15-B6BE-1A635AED5540}"/>
              </a:ext>
            </a:extLst>
          </p:cNvPr>
          <p:cNvSpPr txBox="1"/>
          <p:nvPr/>
        </p:nvSpPr>
        <p:spPr>
          <a:xfrm>
            <a:off x="345485" y="4191444"/>
            <a:ext cx="211362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Детский журнал «</a:t>
            </a:r>
            <a:r>
              <a:rPr lang="ru-RU" sz="2000" b="1" dirty="0" err="1">
                <a:solidFill>
                  <a:srgbClr val="0070C0"/>
                </a:solidFill>
              </a:rPr>
              <a:t>Смешарики</a:t>
            </a:r>
            <a:r>
              <a:rPr lang="ru-RU" sz="2000" b="1" dirty="0">
                <a:solidFill>
                  <a:srgbClr val="0070C0"/>
                </a:solidFill>
              </a:rPr>
              <a:t>»</a:t>
            </a:r>
            <a:r>
              <a:rPr lang="ru-RU" sz="2000" dirty="0"/>
              <a:t> 5+</a:t>
            </a:r>
          </a:p>
          <a:p>
            <a:endParaRPr lang="ru-RU" sz="2000" b="1" dirty="0">
              <a:solidFill>
                <a:srgbClr val="0070C0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93B91CC-A701-4A7D-A7C5-73D2C924C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125" y="3555266"/>
            <a:ext cx="3308141" cy="31338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4CDC13-7E2A-4817-A850-461892528BFB}"/>
              </a:ext>
            </a:extLst>
          </p:cNvPr>
          <p:cNvSpPr txBox="1"/>
          <p:nvPr/>
        </p:nvSpPr>
        <p:spPr>
          <a:xfrm>
            <a:off x="125463" y="5122175"/>
            <a:ext cx="25536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hlinkClick r:id="rId4"/>
              </a:rPr>
              <a:t>https://моифинансы.рф/materials/detskij-zhurnal-smeshariki/</a:t>
            </a:r>
            <a:r>
              <a:rPr lang="ru-RU" sz="1800" dirty="0"/>
              <a:t>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2D39611-1D84-4F32-A4F0-AB138506DC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8914" y="1430677"/>
            <a:ext cx="5022247" cy="46535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805D036-920E-4890-B046-7A78BDFC7F9F}"/>
              </a:ext>
            </a:extLst>
          </p:cNvPr>
          <p:cNvSpPr txBox="1"/>
          <p:nvPr/>
        </p:nvSpPr>
        <p:spPr>
          <a:xfrm>
            <a:off x="6317941" y="921845"/>
            <a:ext cx="6094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cs typeface="Rubik" panose="020B0604020202020204" charset="-79"/>
              </a:rPr>
              <a:t>Дол-игра: портал офлайн-игр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52EEED-BAA9-482F-A4EA-5DE9040C30B7}"/>
              </a:ext>
            </a:extLst>
          </p:cNvPr>
          <p:cNvSpPr txBox="1"/>
          <p:nvPr/>
        </p:nvSpPr>
        <p:spPr>
          <a:xfrm>
            <a:off x="6782540" y="6192992"/>
            <a:ext cx="6125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Montserrat" panose="00000500000000000000" pitchFamily="2" charset="-52"/>
                <a:cs typeface="Rubik" panose="020B0604020202020204" charset="-79"/>
                <a:hlinkClick r:id="rId6"/>
              </a:rPr>
              <a:t>https://doligra.ru/</a:t>
            </a:r>
            <a:r>
              <a:rPr lang="en-US" dirty="0">
                <a:latin typeface="Montserrat" panose="00000500000000000000" pitchFamily="2" charset="-52"/>
                <a:cs typeface="Rubik" panose="020B0604020202020204" charset="-79"/>
              </a:rPr>
              <a:t> </a:t>
            </a:r>
            <a:r>
              <a:rPr lang="ru-RU" dirty="0">
                <a:latin typeface="Montserrat" panose="00000500000000000000" pitchFamily="2" charset="-52"/>
                <a:cs typeface="Rubik" panose="020B0604020202020204" charset="-79"/>
              </a:rPr>
              <a:t> </a:t>
            </a:r>
            <a:endParaRPr lang="ru-RU" dirty="0"/>
          </a:p>
        </p:txBody>
      </p:sp>
      <p:sp>
        <p:nvSpPr>
          <p:cNvPr id="18" name="Заголовок 3">
            <a:extLst>
              <a:ext uri="{FF2B5EF4-FFF2-40B4-BE49-F238E27FC236}">
                <a16:creationId xmlns:a16="http://schemas.microsoft.com/office/drawing/2014/main" id="{57B3877F-2004-43A7-A629-76D4A1F08CC5}"/>
              </a:ext>
            </a:extLst>
          </p:cNvPr>
          <p:cNvSpPr txBox="1">
            <a:spLocks/>
          </p:cNvSpPr>
          <p:nvPr/>
        </p:nvSpPr>
        <p:spPr>
          <a:xfrm>
            <a:off x="310718" y="124343"/>
            <a:ext cx="11956687" cy="693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C00000"/>
                </a:solidFill>
              </a:rPr>
              <a:t>Обзор информационных ресурсов </a:t>
            </a:r>
          </a:p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C00000"/>
                </a:solidFill>
              </a:rPr>
              <a:t>по финансовой грамотности для детей дошкольного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4031398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6FACFC-3045-44DC-A789-E3A2F577ED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1152" y="179054"/>
            <a:ext cx="105156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ФЕДЕРАЛЬНАЯ ОБРАЗОВАТЕЛЬНАЯ ПРОГРАММА ДОШКОЛЬНОГО ОБРАЗОВАНИЯ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807B3DDB-7139-4B78-B596-A349CE9D7D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0981400"/>
              </p:ext>
            </p:extLst>
          </p:nvPr>
        </p:nvGraphicFramePr>
        <p:xfrm>
          <a:off x="1223269" y="1115002"/>
          <a:ext cx="9177292" cy="69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Объект 2">
            <a:extLst>
              <a:ext uri="{FF2B5EF4-FFF2-40B4-BE49-F238E27FC236}">
                <a16:creationId xmlns:a16="http://schemas.microsoft.com/office/drawing/2014/main" id="{BA95C1C7-098E-4EDF-92E3-3EC8FE727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100" y="2118590"/>
            <a:ext cx="5251221" cy="4543351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ru-RU" sz="1500" b="1" dirty="0"/>
              <a:t>5-6 лет: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В сфере трудового воспитания: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1500" dirty="0"/>
              <a:t> формировать представления о профессиях и трудовых процессах;</a:t>
            </a:r>
            <a:br>
              <a:rPr lang="ru-RU" sz="1500" dirty="0"/>
            </a:br>
            <a:r>
              <a:rPr lang="ru-RU" sz="1500" dirty="0"/>
              <a:t>воспитывать бережное отношение к труду взрослых, к результатам их труда;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1500" dirty="0"/>
              <a:t>развивать самостоятельность и инициативу в трудовой деятельности по самообслуживанию, хозяйственно-бытовому, ручному труду и конструированию, труду в природе;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1500" dirty="0"/>
              <a:t> знакомить детей с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элементарными экономическими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знаниями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, формировать первоначальные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представления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 о финансовой грамотности. 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5FF40995-5FA5-4F5C-95FC-F3BF3A16C906}"/>
              </a:ext>
            </a:extLst>
          </p:cNvPr>
          <p:cNvSpPr txBox="1">
            <a:spLocks/>
          </p:cNvSpPr>
          <p:nvPr/>
        </p:nvSpPr>
        <p:spPr>
          <a:xfrm>
            <a:off x="5811915" y="2111727"/>
            <a:ext cx="6219884" cy="4467142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Font typeface="Calibri" panose="020F0502020204030204" pitchFamily="34" charset="0"/>
              <a:buNone/>
            </a:pPr>
            <a:r>
              <a:rPr lang="ru-RU" sz="1500" b="1" dirty="0"/>
              <a:t>6-7 лет: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В сфере трудового воспитания: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500" dirty="0"/>
              <a:t> развивать ценностное отношение к труду взрослых; формировать представления о труде как ценности общества, о разнообразии и взаимосвязи видов труда и профессий; 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формировать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элементы финансовой грамотности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, осознания материальных возможностей родителей, ограниченности материальных ресурсов;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500" dirty="0"/>
              <a:t>развивать интерес и самостоятельность в разных видах доступного труда, умения включаться в реальные трудовые связи со взрослыми и сверстниками;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500" dirty="0"/>
              <a:t>поддерживать освоение умений сотрудничества в совместном труде;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500" dirty="0"/>
              <a:t>воспитывать ответственность, добросовестность, стремление к участию в труде взрослых, оказанию посильной помощи.</a:t>
            </a:r>
          </a:p>
        </p:txBody>
      </p:sp>
    </p:spTree>
    <p:extLst>
      <p:ext uri="{BB962C8B-B14F-4D97-AF65-F5344CB8AC3E}">
        <p14:creationId xmlns:p14="http://schemas.microsoft.com/office/powerpoint/2010/main" val="63776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1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15B5FB1-B590-4B6E-B447-5E0D65F51A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549527"/>
              </p:ext>
            </p:extLst>
          </p:nvPr>
        </p:nvGraphicFramePr>
        <p:xfrm>
          <a:off x="438704" y="1027906"/>
          <a:ext cx="11555027" cy="5892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9B5BB1-C79C-407A-AC98-1C9886E878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9364" y="2234726"/>
            <a:ext cx="3553271" cy="3948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39739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8F6FB4-A551-462D-BC16-E8A4F819B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73" y="214206"/>
            <a:ext cx="10515600" cy="62029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Программы по изучению основ финансовой грамотности детьми 5-7 лет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DE6074B-51D7-436E-8C87-D14997433B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657971"/>
              </p:ext>
            </p:extLst>
          </p:nvPr>
        </p:nvGraphicFramePr>
        <p:xfrm>
          <a:off x="838200" y="1429305"/>
          <a:ext cx="10515600" cy="5317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90B0669-63DA-47EC-B1BC-6B404A2BF10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589" b="13219"/>
          <a:stretch/>
        </p:blipFill>
        <p:spPr>
          <a:xfrm>
            <a:off x="1145219" y="1166457"/>
            <a:ext cx="3093132" cy="3662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F411D3-D3F2-4EBB-9B94-22D0F061B6D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118" r="3350" b="9871"/>
          <a:stretch/>
        </p:blipFill>
        <p:spPr>
          <a:xfrm>
            <a:off x="4550543" y="1184936"/>
            <a:ext cx="3093131" cy="36445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E6D961D-7025-4A3B-939A-BD49337B0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744" y="1166457"/>
            <a:ext cx="3093131" cy="36445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20857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215" y="348150"/>
            <a:ext cx="10795195" cy="59262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Перечень базовых финансово-экономических понятий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2674620" y="1227919"/>
            <a:ext cx="1070904" cy="51471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5-6 лет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70023029"/>
              </p:ext>
            </p:extLst>
          </p:nvPr>
        </p:nvGraphicFramePr>
        <p:xfrm>
          <a:off x="6308208" y="1969395"/>
          <a:ext cx="5730826" cy="4288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3381006"/>
              </p:ext>
            </p:extLst>
          </p:nvPr>
        </p:nvGraphicFramePr>
        <p:xfrm>
          <a:off x="360509" y="1969395"/>
          <a:ext cx="5699125" cy="4422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Текст 7"/>
          <p:cNvSpPr>
            <a:spLocks noGrp="1"/>
          </p:cNvSpPr>
          <p:nvPr>
            <p:ph type="body" sz="quarter" idx="3"/>
          </p:nvPr>
        </p:nvSpPr>
        <p:spPr>
          <a:xfrm>
            <a:off x="8574258" y="1192750"/>
            <a:ext cx="1062111" cy="54988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6-7 лет</a:t>
            </a:r>
          </a:p>
        </p:txBody>
      </p:sp>
    </p:spTree>
    <p:extLst>
      <p:ext uri="{BB962C8B-B14F-4D97-AF65-F5344CB8AC3E}">
        <p14:creationId xmlns:p14="http://schemas.microsoft.com/office/powerpoint/2010/main" val="342571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C82B36-2233-437C-B048-7D7B82612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BAC82B36-2233-437C-B048-7D7B826127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618F4B-475C-4F59-89E7-6C82CF066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CB618F4B-475C-4F59-89E7-6C82CF066E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2ACB86-EA17-4495-893A-3BC301530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5D2ACB86-EA17-4495-893A-3BC3015300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7AA1E6-A7C4-4543-9806-258F08451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937AA1E6-A7C4-4543-9806-258F084515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37AF23-0D6E-43ED-A1FC-57F44A641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B037AF23-0D6E-43ED-A1FC-57F44A641F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42DE15-74F3-405C-B8FA-D09D773E1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8642DE15-74F3-405C-B8FA-D09D773E12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9591F1-6B8E-42EE-805A-B3AE20B1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619591F1-6B8E-42EE-805A-B3AE20B13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1E258B-14A3-462D-9C35-F866E89B8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BB1E258B-14A3-462D-9C35-F866E89B8B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B3F412-8A2A-4542-A81A-9191A056C1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FAB3F412-8A2A-4542-A81A-9191A056C1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86A193-39C4-4347-89EA-22AE8370A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8286A193-39C4-4347-89EA-22AE8370A9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6F57FE-9EB3-47C0-8AE3-1E7E62D93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BF6F57FE-9EB3-47C0-8AE3-1E7E62D93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7077DC-B875-4F38-9E82-7ACF81AE4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897077DC-B875-4F38-9E82-7ACF81AE42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E36FCA9-AD08-460F-A73A-3ED8B5395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>
                                            <p:graphicEl>
                                              <a:dgm id="{CE36FCA9-AD08-460F-A73A-3ED8B5395A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DF14B6A-7A59-4677-85A4-EF5889108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>
                                            <p:graphicEl>
                                              <a:dgm id="{CDF14B6A-7A59-4677-85A4-EF58891085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A8FA7AD-3AD9-4CEF-8161-4E325C51C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>
                                            <p:graphicEl>
                                              <a:dgm id="{AA8FA7AD-3AD9-4CEF-8161-4E325C51C2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E7F9E41-D8FA-4AAA-984E-170DE26AE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">
                                            <p:graphicEl>
                                              <a:dgm id="{5E7F9E41-D8FA-4AAA-984E-170DE26AE2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AF770FB-06BD-4DD3-93E6-D8C75E137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">
                                            <p:graphicEl>
                                              <a:dgm id="{7AF770FB-06BD-4DD3-93E6-D8C75E1374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32B41E0-453D-4061-AC50-6205C50C0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1">
                                            <p:graphicEl>
                                              <a:dgm id="{B32B41E0-453D-4061-AC50-6205C50C04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BC87244-8A47-4350-A3CF-3D00B959A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1">
                                            <p:graphicEl>
                                              <a:dgm id="{8BC87244-8A47-4350-A3CF-3D00B959A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3B12D49-3C96-4BEA-9CCA-7D60192F1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1">
                                            <p:graphicEl>
                                              <a:dgm id="{D3B12D49-3C96-4BEA-9CCA-7D60192F10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0B689C6-5331-49AB-A147-FCD8D13EC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">
                                            <p:graphicEl>
                                              <a:dgm id="{10B689C6-5331-49AB-A147-FCD8D13EC3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637F81E-8B4C-47C1-8BE3-883F25F27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">
                                            <p:graphicEl>
                                              <a:dgm id="{E637F81E-8B4C-47C1-8BE3-883F25F27C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F750CD9-C654-4D5E-B16B-D5CCF2319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1">
                                            <p:graphicEl>
                                              <a:dgm id="{4F750CD9-C654-4D5E-B16B-D5CCF2319A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F39B34C-A89A-4CFB-8689-EF3B3573A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1">
                                            <p:graphicEl>
                                              <a:dgm id="{4F39B34C-A89A-4CFB-8689-EF3B3573A8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Graphic spid="11" grpId="0">
        <p:bldSub>
          <a:bldDgm bld="one"/>
        </p:bldSub>
      </p:bldGraphic>
      <p:bldGraphic spid="5" grpId="0">
        <p:bldSub>
          <a:bldDgm bld="one"/>
        </p:bldSub>
      </p:bldGraphic>
      <p:bldP spid="10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B1D0B66-DAAB-4A00-8D56-2C5B7BD15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1579"/>
            <a:ext cx="10058400" cy="70230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Финансовая грамотность в контексте ОО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855489B3-488D-47EF-BFA3-50099949D4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245180"/>
              </p:ext>
            </p:extLst>
          </p:nvPr>
        </p:nvGraphicFramePr>
        <p:xfrm>
          <a:off x="573499" y="2121909"/>
          <a:ext cx="4477896" cy="3658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44A06CD-1EC2-435D-8FF4-6B9317C48AF7}"/>
              </a:ext>
            </a:extLst>
          </p:cNvPr>
          <p:cNvSpPr txBox="1"/>
          <p:nvPr/>
        </p:nvSpPr>
        <p:spPr>
          <a:xfrm>
            <a:off x="573499" y="1286353"/>
            <a:ext cx="478861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effectLst/>
                <a:ea typeface="Calibri" panose="020F0502020204030204" pitchFamily="34" charset="0"/>
              </a:rPr>
              <a:t>Решение задач по формированию </a:t>
            </a:r>
            <a:r>
              <a:rPr lang="ru-RU" dirty="0">
                <a:ea typeface="Calibri" panose="020F0502020204030204" pitchFamily="34" charset="0"/>
              </a:rPr>
              <a:t>основ ФГ в контексте всех </a:t>
            </a:r>
            <a:r>
              <a:rPr lang="ru-RU" dirty="0">
                <a:effectLst/>
                <a:ea typeface="Calibri" panose="020F0502020204030204" pitchFamily="34" charset="0"/>
              </a:rPr>
              <a:t>образовательных областей: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B4A541-7FB8-49E9-8132-6193931184C7}"/>
              </a:ext>
            </a:extLst>
          </p:cNvPr>
          <p:cNvSpPr txBox="1"/>
          <p:nvPr/>
        </p:nvSpPr>
        <p:spPr>
          <a:xfrm>
            <a:off x="6702641" y="1286353"/>
            <a:ext cx="517346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Интеграция содержания программы по ФГ в основные виды деятельности дошкольников: </a:t>
            </a:r>
            <a:endParaRPr lang="ru-RU" dirty="0"/>
          </a:p>
        </p:txBody>
      </p: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1E8C806B-402F-4A10-BAE5-92F71B931C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823451"/>
              </p:ext>
            </p:extLst>
          </p:nvPr>
        </p:nvGraphicFramePr>
        <p:xfrm>
          <a:off x="6702641" y="2121909"/>
          <a:ext cx="5246703" cy="330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43448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472665C-BBDA-4C4B-9F08-0ADEB9A9B424}"/>
              </a:ext>
            </a:extLst>
          </p:cNvPr>
          <p:cNvSpPr txBox="1"/>
          <p:nvPr/>
        </p:nvSpPr>
        <p:spPr>
          <a:xfrm>
            <a:off x="1314449" y="605901"/>
            <a:ext cx="9563101" cy="5938678"/>
          </a:xfrm>
          <a:prstGeom prst="rect">
            <a:avLst/>
          </a:prstGeom>
          <a:noFill/>
        </p:spPr>
        <p:txBody>
          <a:bodyPr wrap="square">
            <a:prstTxWarp prst="textArchDown">
              <a:avLst>
                <a:gd name="adj" fmla="val 13865"/>
              </a:avLst>
            </a:prstTxWarp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ЦЕЛОСТНАЯ ПЕДАГОГИЧЕСКАЯ СИСТЕМА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D27D13-5061-4767-99E2-58806AF2703A}"/>
              </a:ext>
            </a:extLst>
          </p:cNvPr>
          <p:cNvSpPr txBox="1"/>
          <p:nvPr/>
        </p:nvSpPr>
        <p:spPr>
          <a:xfrm>
            <a:off x="422427" y="313421"/>
            <a:ext cx="113471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Организация работы по формированию основ финансовой грамотности 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11D56FE-77DE-4651-99AB-A5034BAFC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120" y="1082832"/>
            <a:ext cx="9888028" cy="530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78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846" y="258730"/>
            <a:ext cx="11159639" cy="115443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Модель решения задач формирования основ финансовой грамотности у детей старшего дошкольного возраста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595085" y="1741714"/>
          <a:ext cx="11596915" cy="4488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6158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70F311-CDB1-4AF6-825C-48C603D64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06" y="365125"/>
            <a:ext cx="10918794" cy="4338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Формы и методы организации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формирования основ финансовой грамотности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7DF62E5-219E-48F5-89AD-A4887883B85D}"/>
              </a:ext>
            </a:extLst>
          </p:cNvPr>
          <p:cNvSpPr/>
          <p:nvPr/>
        </p:nvSpPr>
        <p:spPr>
          <a:xfrm>
            <a:off x="611474" y="3867621"/>
            <a:ext cx="3454308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0000"/>
                </a:solidFill>
                <a:ea typeface="Calibri" panose="020F0502020204030204" pitchFamily="34" charset="0"/>
              </a:rPr>
              <a:t>Наглядные методы</a:t>
            </a:r>
            <a:br>
              <a:rPr lang="ru-RU" sz="2400" dirty="0">
                <a:solidFill>
                  <a:srgbClr val="000000"/>
                </a:solidFill>
                <a:ea typeface="Calibri" panose="020F0502020204030204" pitchFamily="34" charset="0"/>
              </a:rPr>
            </a:b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</a:rPr>
              <a:t>Наблюдение, </a:t>
            </a:r>
          </a:p>
          <a:p>
            <a:pPr algn="ctr"/>
            <a:r>
              <a:rPr lang="ru-RU" sz="2400" dirty="0"/>
              <a:t>Рассматривание картин, </a:t>
            </a:r>
          </a:p>
          <a:p>
            <a:pPr algn="ctr"/>
            <a:r>
              <a:rPr lang="ru-RU" sz="2400" dirty="0"/>
              <a:t>Просмотр презентаций, мультфильмов, видеофильмов. </a:t>
            </a:r>
          </a:p>
          <a:p>
            <a:pPr algn="ctr"/>
            <a:endParaRPr lang="ru-RU" sz="2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EF8E345-6D7F-4FFE-9F81-73DA8220575E}"/>
              </a:ext>
            </a:extLst>
          </p:cNvPr>
          <p:cNvSpPr/>
          <p:nvPr/>
        </p:nvSpPr>
        <p:spPr>
          <a:xfrm>
            <a:off x="8343604" y="3867621"/>
            <a:ext cx="3665380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0000"/>
                </a:solidFill>
              </a:rPr>
              <a:t>Практические методы</a:t>
            </a:r>
            <a:br>
              <a:rPr lang="ru-RU" sz="2400" dirty="0">
                <a:solidFill>
                  <a:srgbClr val="000000"/>
                </a:solidFill>
              </a:rPr>
            </a:br>
            <a:r>
              <a:rPr lang="ru-RU" sz="2400" dirty="0">
                <a:solidFill>
                  <a:srgbClr val="000000"/>
                </a:solidFill>
              </a:rPr>
              <a:t>Дидактические игры 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</a:rPr>
              <a:t>Подвижные игры экономического характера 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</a:rPr>
              <a:t>Элементарные опыты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</a:rPr>
              <a:t>Трудовые поручения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4A5848D-CE16-44DD-A722-CCA2634C29CA}"/>
              </a:ext>
            </a:extLst>
          </p:cNvPr>
          <p:cNvSpPr/>
          <p:nvPr/>
        </p:nvSpPr>
        <p:spPr>
          <a:xfrm>
            <a:off x="4445175" y="3867621"/>
            <a:ext cx="3285028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0000"/>
                </a:solidFill>
              </a:rPr>
              <a:t>Словесные методы</a:t>
            </a:r>
            <a:br>
              <a:rPr lang="ru-RU" sz="2400" b="1" u="sng" dirty="0">
                <a:solidFill>
                  <a:srgbClr val="000000"/>
                </a:solidFill>
              </a:rPr>
            </a:br>
            <a:r>
              <a:rPr lang="ru-RU" sz="2400" dirty="0">
                <a:solidFill>
                  <a:srgbClr val="000000"/>
                </a:solidFill>
              </a:rPr>
              <a:t>Рассказ воспитателя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</a:rPr>
              <a:t>Беседа</a:t>
            </a:r>
          </a:p>
          <a:p>
            <a:pPr algn="ctr"/>
            <a:r>
              <a:rPr lang="ru-RU" sz="2400" dirty="0"/>
              <a:t>Чтение художественной литературы</a:t>
            </a:r>
          </a:p>
          <a:p>
            <a:pPr algn="ctr"/>
            <a:r>
              <a:rPr lang="ru-RU" sz="2400" dirty="0"/>
              <a:t>Заучивание стихов  </a:t>
            </a:r>
            <a:r>
              <a:rPr lang="ru-RU" sz="2400" dirty="0">
                <a:solidFill>
                  <a:srgbClr val="000000"/>
                </a:solidFill>
              </a:rPr>
              <a:t> 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D3A2948F-EB69-43E0-AB0E-5C2B2387F4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5985410"/>
              </p:ext>
            </p:extLst>
          </p:nvPr>
        </p:nvGraphicFramePr>
        <p:xfrm>
          <a:off x="172938" y="1464871"/>
          <a:ext cx="11836045" cy="229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1E2CE37-48EB-43E1-A432-38F6E016FBEF}"/>
              </a:ext>
            </a:extLst>
          </p:cNvPr>
          <p:cNvSpPr txBox="1"/>
          <p:nvPr/>
        </p:nvSpPr>
        <p:spPr>
          <a:xfrm>
            <a:off x="1942073" y="1343445"/>
            <a:ext cx="94659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ТРАДИЦИОННЫЕ, КЛАССИЧЕСКИЕ ФОРМЫ И МЕТОДЫ</a:t>
            </a:r>
          </a:p>
        </p:txBody>
      </p:sp>
    </p:spTree>
    <p:extLst>
      <p:ext uri="{BB962C8B-B14F-4D97-AF65-F5344CB8AC3E}">
        <p14:creationId xmlns:p14="http://schemas.microsoft.com/office/powerpoint/2010/main" val="10499484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890</Words>
  <Application>Microsoft Office PowerPoint</Application>
  <PresentationFormat>Широкоэкранный</PresentationFormat>
  <Paragraphs>161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Montserrat</vt:lpstr>
      <vt:lpstr>Roboto</vt:lpstr>
      <vt:lpstr>Rubik</vt:lpstr>
      <vt:lpstr>Times New Roman</vt:lpstr>
      <vt:lpstr>Wingdings</vt:lpstr>
      <vt:lpstr>Тема Office</vt:lpstr>
      <vt:lpstr>Презентация PowerPoint</vt:lpstr>
      <vt:lpstr>ФЕДЕРАЛЬНАЯ ОБРАЗОВАТЕЛЬНАЯ ПРОГРАММА ДОШКОЛЬНОГО ОБРАЗОВАНИЯ</vt:lpstr>
      <vt:lpstr>Презентация PowerPoint</vt:lpstr>
      <vt:lpstr>Программы по изучению основ финансовой грамотности детьми 5-7 лет</vt:lpstr>
      <vt:lpstr>Перечень базовых финансово-экономических понятий</vt:lpstr>
      <vt:lpstr>Финансовая грамотность в контексте ОО</vt:lpstr>
      <vt:lpstr>Презентация PowerPoint</vt:lpstr>
      <vt:lpstr>Модель решения задач формирования основ финансовой грамотности у детей старшего дошкольного возраста</vt:lpstr>
      <vt:lpstr>Формы и методы организации формирования основ финансовой грамотности</vt:lpstr>
      <vt:lpstr>СОВРЕМЕННЫЕ ФОРМЫ ФОРМИРОВАНИЯ ОСНОВ ФГ</vt:lpstr>
      <vt:lpstr>Современные образовательные технологии формирования основ финансовой грамотности </vt:lpstr>
      <vt:lpstr>Практики сотрудничества с семьями воспитанников по формированию основ финансовой грамотности</vt:lpstr>
      <vt:lpstr>Направления работы детского сада с семьей (ФОП ДО, п.26.5)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</dc:creator>
  <cp:lastModifiedBy>Любовь Мещерякова</cp:lastModifiedBy>
  <cp:revision>34</cp:revision>
  <dcterms:created xsi:type="dcterms:W3CDTF">2023-08-16T03:48:43Z</dcterms:created>
  <dcterms:modified xsi:type="dcterms:W3CDTF">2024-03-17T05:44:47Z</dcterms:modified>
</cp:coreProperties>
</file>