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4" r:id="rId4"/>
    <p:sldId id="262" r:id="rId5"/>
    <p:sldId id="258" r:id="rId6"/>
    <p:sldId id="263" r:id="rId7"/>
    <p:sldId id="272" r:id="rId8"/>
    <p:sldId id="270" r:id="rId9"/>
    <p:sldId id="275" r:id="rId10"/>
    <p:sldId id="27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юбовь Мещерякова" initials="ЛМ" lastIdx="1" clrIdx="0">
    <p:extLst>
      <p:ext uri="{19B8F6BF-5375-455C-9EA6-DF929625EA0E}">
        <p15:presenceInfo xmlns:p15="http://schemas.microsoft.com/office/powerpoint/2012/main" userId="70f568990bd52bd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4" autoAdjust="0"/>
    <p:restoredTop sz="94660"/>
  </p:normalViewPr>
  <p:slideViewPr>
    <p:cSldViewPr snapToGrid="0">
      <p:cViewPr varScale="1">
        <p:scale>
          <a:sx n="68" d="100"/>
          <a:sy n="68" d="100"/>
        </p:scale>
        <p:origin x="8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43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18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6434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60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4883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071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172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70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7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46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83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86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87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527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01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78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27F0-9182-47F5-A84B-8384A233583A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963F80-AF5A-42B3-BE84-5DAB7BBE9B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05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EFEFB6-B588-476B-A3DE-53535E7615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427" y="1565718"/>
            <a:ext cx="10213145" cy="1863282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работы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ГМО  «Познавательное развитие»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2023-2024 учебный 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9E25AA-5A0A-4C1D-B49D-C562CBC39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2169" y="4430862"/>
            <a:ext cx="8825658" cy="861420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МЕЩЕРЯКОВА Л.В.,</a:t>
            </a:r>
          </a:p>
          <a:p>
            <a:pPr algn="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ГМО, воспитатель МБДОУ №11 «Росинка»</a:t>
            </a:r>
          </a:p>
        </p:txBody>
      </p:sp>
    </p:spTree>
    <p:extLst>
      <p:ext uri="{BB962C8B-B14F-4D97-AF65-F5344CB8AC3E}">
        <p14:creationId xmlns:p14="http://schemas.microsoft.com/office/powerpoint/2010/main" val="161845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5434B-B620-42BB-B978-A77700C2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3" y="973668"/>
            <a:ext cx="8761413" cy="10239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итогам заседаний (по результатам анкетирования)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366FC8-7E2A-4A24-A4DE-2567E46BA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3" y="1997612"/>
            <a:ext cx="9874118" cy="3262728"/>
          </a:xfrm>
        </p:spPr>
        <p:txBody>
          <a:bodyPr>
            <a:noAutofit/>
          </a:bodyPr>
          <a:lstStyle/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распространять педагогический опыт.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в прежнем режиме.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семинар – практикум.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включать в сообщения фото и видеоматериалы.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устраивает.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Предлагаю оставить в той форме, которой проводилось. Данная форма проведения устраивает.</a:t>
            </a:r>
          </a:p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Очную форму.</a:t>
            </a:r>
          </a:p>
        </p:txBody>
      </p:sp>
    </p:spTree>
    <p:extLst>
      <p:ext uri="{BB962C8B-B14F-4D97-AF65-F5344CB8AC3E}">
        <p14:creationId xmlns:p14="http://schemas.microsoft.com/office/powerpoint/2010/main" val="3612050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1F91CA-C82C-4B7E-AB9D-632911691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875" y="650434"/>
            <a:ext cx="9762978" cy="4892237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деятельность ГМО в 2023-2024 учебном году считаю удовлетворительной.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в работе ГМО: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2023-2024 учебном году выявлена проблема низкого количества выступлений, уровень комментирования и обсуждения материалов недостаточен.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работы на новый учебный год: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ГМО по внедрению ФГОС в практическую деятельность.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условия для развития личности каждого ребенка  в процессе реализации ФОП ДО.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Привлечь большее количество педагогов к работе ГМО, особенно молодых специалистов.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распространение передового практического опыта членов ГМО в различных формах через проведение мастер-классов, семинаров-практикумов, круглых столов.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94440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1B0E3-A66D-41D3-A4D1-662D4D14A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586824"/>
            <a:ext cx="8761413" cy="133241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ГМО «Познавательное развитие»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2023-2024 учебный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588F5-C28B-490E-8FAE-C7637E16F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085" y="2653100"/>
            <a:ext cx="9731829" cy="2481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Работа ГМО «Познавательное развитие» в 2023-2024 учебном году осуществлялась с целью совершенствования педагогического мастерства, путём внедрения в учебно-воспитательный процесс современных образовательных технологий.</a:t>
            </a:r>
          </a:p>
          <a:p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8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5BBFCC-458A-4E6D-9E93-EF23517FFAC2}"/>
              </a:ext>
            </a:extLst>
          </p:cNvPr>
          <p:cNvSpPr/>
          <p:nvPr/>
        </p:nvSpPr>
        <p:spPr>
          <a:xfrm>
            <a:off x="1111348" y="1305342"/>
            <a:ext cx="979111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 Расширять теоретические и практические знания педагогов по созданию условий познавательного развития дошкольников в условиях перехода на ФОП ДО.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Активизировать творческие инициативы воспитателей в использовании новых педагогических технологий, методов и средств обучения через различные формы участия в работе методического объединения, развивать культуру самоанализа и анализа педагогической деятельности.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Организовать методическое сопровождение и консультативную помощь педагогам в направлении познавательного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184737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DB059D-6A11-44DE-95FB-1E4A30552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225" y="344658"/>
            <a:ext cx="8761413" cy="11324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2023-2024 учебного года было проведено 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C75756-49FA-408D-B515-95AFA3E05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245" y="1778195"/>
            <a:ext cx="10817721" cy="4214643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заседания:</a:t>
            </a:r>
          </a:p>
          <a:p>
            <a:pPr>
              <a:spcBef>
                <a:spcPts val="0"/>
              </a:spcBef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Круглый стол «Эффективные пути развития познавательных способностей у детей дошкольного возраста» </a:t>
            </a:r>
          </a:p>
          <a:p>
            <a:pPr>
              <a:spcBef>
                <a:spcPts val="0"/>
              </a:spcBef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 «Организация нравственно-патриотического воспитания в ДОУ»</a:t>
            </a:r>
          </a:p>
          <a:p>
            <a:pPr>
              <a:spcBef>
                <a:spcPts val="0"/>
              </a:spcBef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«Формирование основ финансовой грамотности у детей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старшего дошкольного возраста»</a:t>
            </a:r>
          </a:p>
          <a:p>
            <a:pPr>
              <a:spcBef>
                <a:spcPts val="0"/>
              </a:spcBef>
            </a:pPr>
            <a:r>
              <a:rPr lang="ru-RU" sz="2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«Подведение итогов работы ГМО: анализ эффективности, проблемы и перспективы».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МО воспитателей проходили в очно-заочной форме, план выполнен полностью.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МО были использованы традиционные и нетрадиционные формы: сообщения из опыта работы, доклады, мастер-классы, творческие отчеты. На заседаниях МО проводился обмен опытом по обозначенным проблемам.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51920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411B6-4A5B-4886-8832-0C8655A18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335280"/>
            <a:ext cx="8761413" cy="9916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Списочный состав и посещаемость в 2023-24 учебном году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C4C1723-F4EB-4EB3-8C9E-DBC8083EA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046409"/>
              </p:ext>
            </p:extLst>
          </p:nvPr>
        </p:nvGraphicFramePr>
        <p:xfrm>
          <a:off x="1364567" y="1430706"/>
          <a:ext cx="10026935" cy="505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8482">
                  <a:extLst>
                    <a:ext uri="{9D8B030D-6E8A-4147-A177-3AD203B41FA5}">
                      <a16:colId xmlns:a16="http://schemas.microsoft.com/office/drawing/2014/main" val="1102215191"/>
                    </a:ext>
                  </a:extLst>
                </a:gridCol>
                <a:gridCol w="7628453">
                  <a:extLst>
                    <a:ext uri="{9D8B030D-6E8A-4147-A177-3AD203B41FA5}">
                      <a16:colId xmlns:a16="http://schemas.microsoft.com/office/drawing/2014/main" val="1480779800"/>
                    </a:ext>
                  </a:extLst>
                </a:gridCol>
              </a:tblGrid>
              <a:tr h="355025">
                <a:tc gridSpan="2"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 - 35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925452"/>
                  </a:ext>
                </a:extLst>
              </a:tr>
              <a:tr h="35502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Квалификационная категория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371088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890414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КК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4174799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Соответствие ЗД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2215188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категории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89649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Молодой специалист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8290335"/>
                  </a:ext>
                </a:extLst>
              </a:tr>
              <a:tr h="355025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 работы в должности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22001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5 лет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64308886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10 лет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14922412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25 лет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5363714"/>
                  </a:ext>
                </a:extLst>
              </a:tr>
              <a:tr h="355025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Свыше 25 лет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35434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36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3CC13-8B63-4A04-A773-0A163174B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3" y="499404"/>
            <a:ext cx="8761413" cy="706964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Творческой группы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41BB4B-F15E-4C52-AF33-F58DD8770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219" y="1574029"/>
            <a:ext cx="10035560" cy="405304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2023-2024 учебном году в рамках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межсекционной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была организованна работа Творческой группы по теме «Познавательная игротека: История родной страны». В состав группы вошли педагоги из МБДОУ № 11 «Росинка».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Педагоги – участники подготовили практический материал: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 январе-месяце в ДОУ № 11 «Росинка» провели благотворительную ярмарку «Вы доброте откройте дверцу», вырученные средства от которой (25 тысяч рублей) были переданы в помощь бойцам СВО;</a:t>
            </a:r>
          </a:p>
          <a:p>
            <a:pPr>
              <a:spcBef>
                <a:spcPts val="0"/>
              </a:spcBef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подготовили игру-пособие «Познавательная игротека: История родной страны», которую презентовали слушателям ГМО на итоговом заседании.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51554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04365A-2BB0-450B-A793-1210D15C19B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2707" y="488999"/>
            <a:ext cx="10113010" cy="60769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общего числа педагогов посещающих ГМО приняли участие с обобщением и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распространением своего опыта: 16 человек - это 56% от общего количества участников.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Приняли участие в обсуждениях: 14 педагогов - это 49% от общего количества участников.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посещали ГМО 7 педагогов из зарегистрировавшихся на начало учебного года  – 24,5% от общего количества участников.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активные участники ГМО в 2023-24 учебном году: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Мурина Светлана Ильинична воспитатель МБДОУ детский сад №15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Снегирёк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Кончакова Елена Анатольевна воспитатель МБДОУ д/с № 15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Снегирёк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Довыдова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Лариса Николаевна воспитатель МБДОУ детский сад № 22 «Почемучка»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Калинкина В.А. воспитатель МБДОУ д/с  №10 «Щелкунчик»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Чеботарева Светлана Михайловна воспитатель МБДОУ детский сад № 29 «У Лукоморья»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Сафьянова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Анастасия Алексеевна воспитатель МБДОУ детский сад № 29 «У Лукоморья»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Фокина Альбина Михайловна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Хайбуллина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Елена Анатольевна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Решетникова Лариса Сергеевна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Шульга Оксана Николаевна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Кромова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Анна Витальевна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Сотникова Галина Геннадьевна воспитатель МБДОУ д/с № 11 "Росинка"</a:t>
            </a:r>
          </a:p>
          <a:p>
            <a:pPr marL="0" indent="0" algn="ctr" fontAlgn="t"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Южанина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Рузалия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Шамиловна  воспитатель МБДОУ д/с № 11 "Росинка"</a:t>
            </a: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395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D5655-9E47-4D0F-A2B6-BDFA39B52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2" y="556651"/>
            <a:ext cx="8761413" cy="1009877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АНКЕТИРОВАНИЯ ПО ИТОГАМ ЗАСЕДАНИЙ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EB65F3-ED5D-459E-BEE4-62EDEA243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5292" y="1566528"/>
            <a:ext cx="8596668" cy="51015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ГМО отметили востребованность опыта  следующих педагогов: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«Дидактические пособия по формированию финансовой грамотности у дошкольников своими руками» - Мурина Светлана Ильинична, воспитатель МБДОУ детский сад №15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Снегирёк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Практикум «Приобщение детей дошкольного возраста к хакасской народной культуре через подвижные игры» - Кончакова Е.А., воспитатель МБДОУ д/с № 15 «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Снегирёк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Довыдовой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Л.Н., Мещеряковой Л. В.,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Пузаковой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Л.В., Шульга О. Н.</a:t>
            </a: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60 % участников представили свой педагогический опыт коллегам ГМО в этом учебном году.</a:t>
            </a:r>
          </a:p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80 % предполагают представить свой педагогический опыт в следующем учебном году.</a:t>
            </a:r>
          </a:p>
        </p:txBody>
      </p:sp>
    </p:spTree>
    <p:extLst>
      <p:ext uri="{BB962C8B-B14F-4D97-AF65-F5344CB8AC3E}">
        <p14:creationId xmlns:p14="http://schemas.microsoft.com/office/powerpoint/2010/main" val="127157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1222D6-3CFD-4530-8369-BB845423D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839" y="1288392"/>
            <a:ext cx="8596668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отметили желаемые темы и направления работы в следующем учебном году: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в рамках познавательного развития детей.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игры на развитие внимания и речи детей.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Ментальная арифметика.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Экспериментальная  деятельность с детьми в старшему возрасте.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 с детьми с ОВЗ.</a:t>
            </a:r>
          </a:p>
          <a:p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грамотность.</a:t>
            </a:r>
          </a:p>
        </p:txBody>
      </p:sp>
    </p:spTree>
    <p:extLst>
      <p:ext uri="{BB962C8B-B14F-4D97-AF65-F5344CB8AC3E}">
        <p14:creationId xmlns:p14="http://schemas.microsoft.com/office/powerpoint/2010/main" val="27981477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616</TotalTime>
  <Words>831</Words>
  <Application>Microsoft Office PowerPoint</Application>
  <PresentationFormat>Широкоэкранный</PresentationFormat>
  <Paragraphs>101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Итоги работы  ГМО  «Познавательное развитие» за 2023-2024 учебный год</vt:lpstr>
      <vt:lpstr>Анализ деятельности ГМО «Познавательное развитие» за 2023-2024 учебный год</vt:lpstr>
      <vt:lpstr>Презентация PowerPoint</vt:lpstr>
      <vt:lpstr>В течение 2023-2024 учебного года было проведено : </vt:lpstr>
      <vt:lpstr>Списочный состав и посещаемость в 2023-24 учебном году</vt:lpstr>
      <vt:lpstr>Работа Творческой группы</vt:lpstr>
      <vt:lpstr>Презентация PowerPoint</vt:lpstr>
      <vt:lpstr>РЕЗУЛЬТАТЫ АНКЕТИРОВАНИЯ ПО ИТОГАМ ЗАСЕДАНИЙ</vt:lpstr>
      <vt:lpstr>Презентация PowerPoint</vt:lpstr>
      <vt:lpstr>Предложения по итогам заседаний (по результатам анкетирования)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«Итоги работы ГМО  «Познавательное развитие» за 2020-2021 уч.г.».</dc:title>
  <dc:creator>Aleksey Khoroshevskiy</dc:creator>
  <cp:lastModifiedBy>Любовь Мещерякова</cp:lastModifiedBy>
  <cp:revision>60</cp:revision>
  <dcterms:created xsi:type="dcterms:W3CDTF">2021-04-25T07:48:40Z</dcterms:created>
  <dcterms:modified xsi:type="dcterms:W3CDTF">2024-05-15T04:03:49Z</dcterms:modified>
</cp:coreProperties>
</file>