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4" r:id="rId5"/>
    <p:sldId id="262" r:id="rId6"/>
    <p:sldId id="261" r:id="rId7"/>
    <p:sldId id="258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9780F-323C-46AD-A642-235D10D19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71DC05-DC2E-494F-8CF3-D134F4D6C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39A24D-B8EA-4F52-B276-590601BD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AC7-4E10-4074-B862-1434C23DD3B6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442EE-969A-41B0-828F-DE0EB75B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57C591-D685-42B6-B188-9EBFEE67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5EC3-BB80-417F-8A68-0C5B60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7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A8864-2A66-4361-A6D0-73D5ED85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FAC5C0-04F8-4C0B-A7EA-3130A1FCE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FEB1E1-6EE4-4776-AAEA-C4BD43FB3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AC7-4E10-4074-B862-1434C23DD3B6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417B22-2C0C-4CAA-842D-E4189BA71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180507-3940-485B-9D69-9D433777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5EC3-BB80-417F-8A68-0C5B60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606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5BE937E-B7DE-4300-AA7B-EC40041B47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181DD8-64B5-4235-AD2B-7921BFD55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747370-BDD8-4CC9-8924-38ACF31E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AC7-4E10-4074-B862-1434C23DD3B6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79267F-236C-40AD-B23A-28A3755D5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6C1B03-C29B-4B73-ACB0-0E60F3B4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5EC3-BB80-417F-8A68-0C5B60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03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88E49-5A4C-444C-BAE3-37582C27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F2D304-A6FE-4361-A9D2-93C53A275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5B33F9-273F-439A-B594-5C0A9D5E9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AC7-4E10-4074-B862-1434C23DD3B6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09E20-5C02-4D86-B0A1-CBE7BDA42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E9168F-60D7-4C97-9A17-73821871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5EC3-BB80-417F-8A68-0C5B60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1F269-63D7-4A38-B7CD-B60F7D345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7E764C-C690-4E75-9E07-877374230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357C37-1661-44B6-A875-CA16FDE2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AC7-4E10-4074-B862-1434C23DD3B6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D116C4-BDF9-4FF2-934B-9BCC0407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D36858-CAFB-40BD-8760-2B30A0879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5EC3-BB80-417F-8A68-0C5B60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51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FCF9C-649B-4AB7-A9A4-CF8B702E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3B7559-4B58-4BA1-B383-AFF280922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451ED0-03AB-4759-8498-5A9F435E0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431A68-DC27-4CA5-91B4-C8540EEF6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AC7-4E10-4074-B862-1434C23DD3B6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CA256D-4599-4FF4-AE0A-6AE99AE9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73FE7B-F91F-4DF5-9E29-DE3386C41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5EC3-BB80-417F-8A68-0C5B60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67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BB1CE-4206-46FA-A5C3-8CF8B64C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9EAF09-4CE9-4D15-A51E-B35D93B4E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54B06-C45E-4C39-9AA3-A73F66A4F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ADB2054-3ACA-4B4A-A3C0-D401B3467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10329A-2E3F-4E3D-A28E-98C9D9BD2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67AEAD-333E-453C-A809-4813AE82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AC7-4E10-4074-B862-1434C23DD3B6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80676E-C84A-4DF9-AAA8-1F37EBCA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B754FE-FBA3-4C15-9AAE-0553F819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5EC3-BB80-417F-8A68-0C5B60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92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23CB5-03F7-4672-8315-EFD504C5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91960C-2419-4E54-9B8A-350642475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AC7-4E10-4074-B862-1434C23DD3B6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8D82D3-74E9-4E3C-B843-79ACB8A70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5F4EAA-CB6A-43A0-9909-79510F84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5EC3-BB80-417F-8A68-0C5B60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62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8D9CD0-D1FB-4004-AC9A-F38B063E2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AC7-4E10-4074-B862-1434C23DD3B6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C7FFBF-6D31-42D0-8B7E-917B92BEF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92494A-C1E9-478A-90DE-CA856890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5EC3-BB80-417F-8A68-0C5B60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74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E94D1-2622-4057-A157-D740606BD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AD9B7-70E7-4146-9993-53CF79329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939F7D-7C27-4C3B-A669-70DEA479B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249A2F-D999-4007-AC56-0ADF3E404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AC7-4E10-4074-B862-1434C23DD3B6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A9E244-FF18-4AF6-8AD1-0F339F27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84C9BD-EDF3-4BA6-AAE3-F1C57095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5EC3-BB80-417F-8A68-0C5B60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665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EDFC1-A58D-4FE0-BA17-CA493C62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6179AA-0EE5-441D-B550-9D64CEB8E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97205D-7B5C-4724-9573-4A599F18D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2AF543-4A77-4B85-BA52-743613CA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AC7-4E10-4074-B862-1434C23DD3B6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68DB4-CCA7-4AA0-9C2F-132DB9E2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FA457D-26FE-4697-9259-079CA6DFF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5EC3-BB80-417F-8A68-0C5B60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6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6C0DB-B72D-4D4E-8219-58A6560AB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E345EC-E5DD-4233-A029-86296F845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3B0DDA-2C82-4E97-B5DC-6C63C57C2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E0AC7-4E10-4074-B862-1434C23DD3B6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ABA0EA-F887-45CB-BD33-A931CA47B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77587B-6307-4F1A-B4D2-2AAA0D7B3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05EC3-BB80-417F-8A68-0C5B60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yY-U1d_6YmFfxPI1oODuF4umwkGg9Ru2/edit?usp=sharing&amp;ouid=107187499304337308063&amp;rtpof=true&amp;sd=tru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file/d/1gtFF_a0dXvWbMp5YYujKafAlbGRlBCGS/view?usp=sharin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5DA8D3-8BFD-446E-8610-1DDF953CD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10BB5-0AF4-4C04-BBCF-82582B8DA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0589" y="831574"/>
            <a:ext cx="7845287" cy="3869635"/>
          </a:xfr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родной страны»</a:t>
            </a:r>
            <a:br>
              <a:rPr lang="ru-RU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(настольная игра – пособие для детей старшего дошкольного возраста)</a:t>
            </a:r>
            <a:br>
              <a:rPr lang="ru-RU" sz="27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1BE42E-5D29-4638-BF02-CCE3618CAC96}"/>
              </a:ext>
            </a:extLst>
          </p:cNvPr>
          <p:cNvSpPr/>
          <p:nvPr/>
        </p:nvSpPr>
        <p:spPr>
          <a:xfrm>
            <a:off x="3047999" y="13118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методический кабинет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ГМО «Познавательное развитие»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D276D3-D6AC-4FF5-92D4-6148357A6F2A}"/>
              </a:ext>
            </a:extLst>
          </p:cNvPr>
          <p:cNvSpPr/>
          <p:nvPr/>
        </p:nvSpPr>
        <p:spPr>
          <a:xfrm>
            <a:off x="7142924" y="4499740"/>
            <a:ext cx="3432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</a:p>
          <a:p>
            <a:pPr algn="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группа</a:t>
            </a:r>
          </a:p>
          <a:p>
            <a:pPr algn="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д\с N11 «Росинка»</a:t>
            </a:r>
          </a:p>
        </p:txBody>
      </p:sp>
    </p:spTree>
    <p:extLst>
      <p:ext uri="{BB962C8B-B14F-4D97-AF65-F5344CB8AC3E}">
        <p14:creationId xmlns:p14="http://schemas.microsoft.com/office/powerpoint/2010/main" val="4064643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A5FEB4-A7C2-4C9D-9852-E3CC0FC12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18654" y="-2454967"/>
            <a:ext cx="6648678" cy="1176793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D7CBDD-DE8E-4011-8AFA-120F062839D8}"/>
              </a:ext>
            </a:extLst>
          </p:cNvPr>
          <p:cNvSpPr/>
          <p:nvPr/>
        </p:nvSpPr>
        <p:spPr>
          <a:xfrm>
            <a:off x="1351722" y="999751"/>
            <a:ext cx="97403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дошкольном возрасте начинает формироваться чувство патриотизма: любовь и привязанность к Родине, преданность ей, ответственность за неё, желание трудиться на ее благо, беречь и умножать богатства.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Предлагаемая настольная игра поможет  организовать и интересно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совместную деятельность педагога с детьми, поможет обобщить знания детей по теме «Моя Родина – Россия». Яркие моменты на настольной игровой карте вдохновят вспомнить и обобщить имеющиеся знания  об интересных местах, традициях, природе и промыслах нашей Родины.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 игра для детей 5-7 лет. В игре могут участвовать от 2 до 4 игроков, желательно присутствие взрослого ведущего.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481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D66338-40DC-4AC2-B81A-DF64DFB5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63588"/>
            <a:ext cx="11772396" cy="6651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E66D90-4B9B-4CB6-8253-5002926DB5E6}"/>
              </a:ext>
            </a:extLst>
          </p:cNvPr>
          <p:cNvSpPr txBox="1"/>
          <p:nvPr/>
        </p:nvSpPr>
        <p:spPr>
          <a:xfrm>
            <a:off x="1003865" y="714097"/>
            <a:ext cx="605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Предлагаются карточки с вопросами по разделам,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раздел отмечен своим значком (смайлик, надпись 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8C31E6-3127-4020-A993-1E6172414C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1" r="2099"/>
          <a:stretch/>
        </p:blipFill>
        <p:spPr>
          <a:xfrm>
            <a:off x="7116417" y="1360428"/>
            <a:ext cx="3706475" cy="4784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AED4D7-8277-4919-809C-114ED2919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6" y="1798902"/>
            <a:ext cx="5318984" cy="4005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6811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D66338-40DC-4AC2-B81A-DF64DFB5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103344"/>
            <a:ext cx="11772396" cy="665131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03A864-8945-4665-8B4D-8905ECCAF41E}"/>
              </a:ext>
            </a:extLst>
          </p:cNvPr>
          <p:cNvSpPr/>
          <p:nvPr/>
        </p:nvSpPr>
        <p:spPr>
          <a:xfrm>
            <a:off x="1789042" y="1337109"/>
            <a:ext cx="8865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9D907A-8974-45EC-8B9C-C368301C349F}"/>
              </a:ext>
            </a:extLst>
          </p:cNvPr>
          <p:cNvSpPr/>
          <p:nvPr/>
        </p:nvSpPr>
        <p:spPr>
          <a:xfrm>
            <a:off x="1146310" y="1240378"/>
            <a:ext cx="1015116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вариант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яркое игровое поле, наборы карточек с заданиями, фишки, кубик.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игре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для начала игроки должны выбрать себе цвет игровой фишки и определить, кто будет ходить первым, бросив кубик. Путешествие начинается, поэтому все фишки в начале игры нужно установить на клетке с надписью СТАРТ.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детьми игровое поле, разделённое на квадраты (прямоугольники). Каждый квадрат имеет свой значок (смайлик, надпись), соответствующий разделу, на вопрос из которого игрок должен ответить.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Игроки  в порядке очерёдности бросают кубик с числовой фигурой, делают соответствующее числу количество шагов и отвечают на вопрос.  Игрок, не сумевший ответить, пропускает очередной ход.  Тот,  кто сумеет ответить, продолжает игру в порядке очерёдности.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Выигрывает тот, чья фишка первая дойдет до ФИНИША.</a:t>
            </a:r>
          </a:p>
        </p:txBody>
      </p:sp>
    </p:spTree>
    <p:extLst>
      <p:ext uri="{BB962C8B-B14F-4D97-AF65-F5344CB8AC3E}">
        <p14:creationId xmlns:p14="http://schemas.microsoft.com/office/powerpoint/2010/main" val="149109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D66338-40DC-4AC2-B81A-DF64DFB5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103344"/>
            <a:ext cx="11772396" cy="665131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03A864-8945-4665-8B4D-8905ECCAF41E}"/>
              </a:ext>
            </a:extLst>
          </p:cNvPr>
          <p:cNvSpPr/>
          <p:nvPr/>
        </p:nvSpPr>
        <p:spPr>
          <a:xfrm>
            <a:off x="1789042" y="1337109"/>
            <a:ext cx="8865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B5A75E-B47E-450B-9616-14ED85514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/>
          <a:stretch/>
        </p:blipFill>
        <p:spPr>
          <a:xfrm>
            <a:off x="1113182" y="1038794"/>
            <a:ext cx="10045093" cy="478041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99866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D66338-40DC-4AC2-B81A-DF64DFB5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103344"/>
            <a:ext cx="11772396" cy="665131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444593-24B8-4147-ADAB-1368B5FD543E}"/>
              </a:ext>
            </a:extLst>
          </p:cNvPr>
          <p:cNvSpPr/>
          <p:nvPr/>
        </p:nvSpPr>
        <p:spPr>
          <a:xfrm>
            <a:off x="1789041" y="767266"/>
            <a:ext cx="8865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вариант ( по типу «Что? Где? Когда?»)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03A864-8945-4665-8B4D-8905ECCAF41E}"/>
              </a:ext>
            </a:extLst>
          </p:cNvPr>
          <p:cNvSpPr/>
          <p:nvPr/>
        </p:nvSpPr>
        <p:spPr>
          <a:xfrm>
            <a:off x="1789042" y="1337109"/>
            <a:ext cx="8865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CCB44D8-2984-47B1-842D-08DD27F058A5}"/>
              </a:ext>
            </a:extLst>
          </p:cNvPr>
          <p:cNvGrpSpPr/>
          <p:nvPr/>
        </p:nvGrpSpPr>
        <p:grpSpPr>
          <a:xfrm>
            <a:off x="1447590" y="1228931"/>
            <a:ext cx="6397928" cy="4963512"/>
            <a:chOff x="996785" y="1991424"/>
            <a:chExt cx="4869509" cy="36473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6CD25F0-404F-438E-A847-8D5C96019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785" y="1991424"/>
              <a:ext cx="4869509" cy="3647376"/>
            </a:xfrm>
            <a:prstGeom prst="rect">
              <a:avLst/>
            </a:prstGeom>
          </p:spPr>
        </p:pic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3FA4BC9D-153E-4CC7-9C35-3ECEE9059DE3}"/>
                </a:ext>
              </a:extLst>
            </p:cNvPr>
            <p:cNvGrpSpPr/>
            <p:nvPr/>
          </p:nvGrpSpPr>
          <p:grpSpPr>
            <a:xfrm>
              <a:off x="1736882" y="2105898"/>
              <a:ext cx="3361498" cy="3436644"/>
              <a:chOff x="1736882" y="2105898"/>
              <a:chExt cx="3361498" cy="343664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2D1AE456-925A-4366-B163-D1770CDB3D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14" t="5411" r="10743" b="80503"/>
              <a:stretch/>
            </p:blipFill>
            <p:spPr>
              <a:xfrm rot="1230124">
                <a:off x="3516473" y="2105898"/>
                <a:ext cx="945778" cy="65604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175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B53A1ED6-51F0-4BFD-9882-BFE418A2E2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8" t="24651" r="10744" b="59807"/>
              <a:stretch/>
            </p:blipFill>
            <p:spPr>
              <a:xfrm rot="4136700">
                <a:off x="1563095" y="4063628"/>
                <a:ext cx="1042427" cy="69485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175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2BD90139-C047-4A4D-9947-1F0604BDFA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93" t="22609" r="47690" b="62318"/>
              <a:stretch/>
            </p:blipFill>
            <p:spPr>
              <a:xfrm rot="17821856">
                <a:off x="4250539" y="4182642"/>
                <a:ext cx="1048411" cy="64727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175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2287474B-B9A3-4986-BF89-0E7D6194C7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7" t="40747" r="46827" b="43781"/>
              <a:stretch/>
            </p:blipFill>
            <p:spPr>
              <a:xfrm rot="20374335">
                <a:off x="3502540" y="4894385"/>
                <a:ext cx="1026440" cy="64815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175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3E761194-47F2-40E1-AB27-C16C332287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84" t="4638" r="50000" b="80503"/>
              <a:stretch/>
            </p:blipFill>
            <p:spPr>
              <a:xfrm rot="20459824">
                <a:off x="2375686" y="2147325"/>
                <a:ext cx="959882" cy="59526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175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60DEBFFC-E16F-4921-A284-7618E763B8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8" t="42641" r="9973" b="41938"/>
              <a:stretch/>
            </p:blipFill>
            <p:spPr>
              <a:xfrm rot="17353944">
                <a:off x="1578686" y="2874940"/>
                <a:ext cx="1011247" cy="65259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175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64C17487-4393-443C-8370-118DC5AD7A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941" t="82189" r="31269" b="4284"/>
              <a:stretch/>
            </p:blipFill>
            <p:spPr>
              <a:xfrm rot="3999319">
                <a:off x="4293313" y="2968296"/>
                <a:ext cx="962869" cy="62120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175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A3913C08-2AA6-47DB-9D97-3A9D148001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90" t="61449" r="7498" b="22512"/>
              <a:stretch/>
            </p:blipFill>
            <p:spPr>
              <a:xfrm rot="1583646">
                <a:off x="2412236" y="4864230"/>
                <a:ext cx="972564" cy="653112"/>
              </a:xfrm>
              <a:prstGeom prst="rect">
                <a:avLst/>
              </a:prstGeom>
            </p:spPr>
          </p:pic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E8219A6-EF76-42A1-B9CC-A42E9EF787A5}"/>
              </a:ext>
            </a:extLst>
          </p:cNvPr>
          <p:cNvSpPr txBox="1"/>
          <p:nvPr/>
        </p:nvSpPr>
        <p:spPr>
          <a:xfrm>
            <a:off x="7907893" y="1228931"/>
            <a:ext cx="34949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волчок со стрелкой, конверты-разделами с карточками-вопросами внутри.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поочерёдно крутят волчок, остановившаяся стрелка указывает на раздел.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конвертах (разделах) карточки-вопросы. Игрок отвечает на один из вопросов.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предложить «чёрный ящик», разнообразить игру, добавив музыкальную паузу по теме и т.д.)</a:t>
            </a:r>
          </a:p>
        </p:txBody>
      </p:sp>
    </p:spTree>
    <p:extLst>
      <p:ext uri="{BB962C8B-B14F-4D97-AF65-F5344CB8AC3E}">
        <p14:creationId xmlns:p14="http://schemas.microsoft.com/office/powerpoint/2010/main" val="1973235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D66338-40DC-4AC2-B81A-DF64DFB5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103344"/>
            <a:ext cx="11772396" cy="665131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03A864-8945-4665-8B4D-8905ECCAF41E}"/>
              </a:ext>
            </a:extLst>
          </p:cNvPr>
          <p:cNvSpPr/>
          <p:nvPr/>
        </p:nvSpPr>
        <p:spPr>
          <a:xfrm>
            <a:off x="1789042" y="1337109"/>
            <a:ext cx="8865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73AA2-193E-488F-9D28-0490B2AE2205}"/>
              </a:ext>
            </a:extLst>
          </p:cNvPr>
          <p:cNvSpPr txBox="1"/>
          <p:nvPr/>
        </p:nvSpPr>
        <p:spPr>
          <a:xfrm>
            <a:off x="1683026" y="1337109"/>
            <a:ext cx="9422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 к игре можно скачать здесь:</a:t>
            </a:r>
          </a:p>
          <a:p>
            <a:r>
              <a:rPr lang="en-US" dirty="0">
                <a:hlinkClick r:id="rId3"/>
              </a:rPr>
              <a:t>https://docs.google.com/document/d/1yY-U1d_6YmFfxPI1oODuF4umwkGg9Ru2/edit?usp=sharing&amp;ouid=107187499304337308063&amp;rtpof=true&amp;sd=true</a:t>
            </a:r>
            <a:endParaRPr lang="ru-RU" dirty="0"/>
          </a:p>
          <a:p>
            <a:endParaRPr lang="ru-RU" dirty="0"/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поле: </a:t>
            </a:r>
            <a:r>
              <a:rPr lang="en-US" dirty="0">
                <a:hlinkClick r:id="rId4"/>
              </a:rPr>
              <a:t>https://drive.google.com/file/d/1gtFF_a0dXvWbMp5YYujKafAlbGRlBCGS/view?usp=sharing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313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B60317-1692-40AD-BB71-982C7F9E6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3" y="103344"/>
            <a:ext cx="11778493" cy="665131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3273B1-7C73-4038-ACEA-4C34F8890EB5}"/>
              </a:ext>
            </a:extLst>
          </p:cNvPr>
          <p:cNvSpPr/>
          <p:nvPr/>
        </p:nvSpPr>
        <p:spPr>
          <a:xfrm>
            <a:off x="1834800" y="2013178"/>
            <a:ext cx="85223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ТВОРЧЕСКИХ</a:t>
            </a:r>
          </a:p>
          <a:p>
            <a:pPr algn="ctr"/>
            <a:r>
              <a:rPr lang="ru-RU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УСПЕХОВ!</a:t>
            </a:r>
          </a:p>
        </p:txBody>
      </p:sp>
    </p:spTree>
    <p:extLst>
      <p:ext uri="{BB962C8B-B14F-4D97-AF65-F5344CB8AC3E}">
        <p14:creationId xmlns:p14="http://schemas.microsoft.com/office/powerpoint/2010/main" val="18028702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323</Words>
  <Application>Microsoft Office PowerPoint</Application>
  <PresentationFormat>Широкоэкранный</PresentationFormat>
  <Paragraphs>35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«История родной страны» (настольная игра – пособие для детей старшего дошкольного возраста)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«Познавательная игротека: История родной страны».</dc:title>
  <dc:creator>Любовь Мещерякова</dc:creator>
  <cp:lastModifiedBy>Любовь Мещерякова</cp:lastModifiedBy>
  <cp:revision>21</cp:revision>
  <dcterms:created xsi:type="dcterms:W3CDTF">2024-05-12T10:47:43Z</dcterms:created>
  <dcterms:modified xsi:type="dcterms:W3CDTF">2024-05-14T12:33:24Z</dcterms:modified>
</cp:coreProperties>
</file>