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1B37-D71E-476E-B8CA-092541197CF2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6686-71F0-4EFE-9CEC-D33972672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1B37-D71E-476E-B8CA-092541197CF2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6686-71F0-4EFE-9CEC-D33972672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1B37-D71E-476E-B8CA-092541197CF2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6686-71F0-4EFE-9CEC-D33972672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1B37-D71E-476E-B8CA-092541197CF2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6686-71F0-4EFE-9CEC-D33972672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1B37-D71E-476E-B8CA-092541197CF2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6686-71F0-4EFE-9CEC-D33972672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1B37-D71E-476E-B8CA-092541197CF2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6686-71F0-4EFE-9CEC-D33972672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1B37-D71E-476E-B8CA-092541197CF2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6686-71F0-4EFE-9CEC-D33972672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1B37-D71E-476E-B8CA-092541197CF2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6686-71F0-4EFE-9CEC-D33972672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1B37-D71E-476E-B8CA-092541197CF2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6686-71F0-4EFE-9CEC-D33972672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1B37-D71E-476E-B8CA-092541197CF2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6686-71F0-4EFE-9CEC-D33972672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1B37-D71E-476E-B8CA-092541197CF2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6686-71F0-4EFE-9CEC-D33972672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A1B37-D71E-476E-B8CA-092541197CF2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96686-71F0-4EFE-9CEC-D33972672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00811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Городской методический кабинет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Заседание секции ГМО «Познавательное развитие»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24744"/>
            <a:ext cx="6400800" cy="86409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«Формирование сенсорного развития детей раннего возраста посредствам «Развивающих ковриков»»</a:t>
            </a: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5256584" cy="342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56176" y="5517232"/>
            <a:ext cx="2736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Арышева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Ольга Александровна</a:t>
            </a: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МБДОУ детский сад№28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Жемчужинка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DNS\Desktop\сенсорика\IMG_20250227_094156.jpg"/>
          <p:cNvPicPr/>
          <p:nvPr/>
        </p:nvPicPr>
        <p:blipFill>
          <a:blip r:embed="rId2" cstate="print"/>
          <a:srcRect l="22765" r="12139" b="11553"/>
          <a:stretch>
            <a:fillRect/>
          </a:stretch>
        </p:blipFill>
        <p:spPr bwMode="auto">
          <a:xfrm>
            <a:off x="1187624" y="260648"/>
            <a:ext cx="295232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C:\Users\DNS\Desktop\сенсорика\IMG_20250227_100042.jpg"/>
          <p:cNvPicPr/>
          <p:nvPr/>
        </p:nvPicPr>
        <p:blipFill>
          <a:blip r:embed="rId3" cstate="print"/>
          <a:srcRect l="11830" r="14956"/>
          <a:stretch>
            <a:fillRect/>
          </a:stretch>
        </p:blipFill>
        <p:spPr bwMode="auto">
          <a:xfrm>
            <a:off x="5292080" y="260648"/>
            <a:ext cx="295232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C:\Users\DNS\Desktop\IMG-20250122-WA0005.jpg"/>
          <p:cNvPicPr/>
          <p:nvPr/>
        </p:nvPicPr>
        <p:blipFill>
          <a:blip r:embed="rId4" cstate="print"/>
          <a:srcRect l="19505" r="19119"/>
          <a:stretch>
            <a:fillRect/>
          </a:stretch>
        </p:blipFill>
        <p:spPr bwMode="auto">
          <a:xfrm>
            <a:off x="2627784" y="3645024"/>
            <a:ext cx="3816424" cy="2835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72819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Сенсорное развитие — это процесс формирования у ребёнка представлений о свойствах предметов окружающего мира при помощи различных органов чувств.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 descr="C:\Users\DNS\Desktop\IMG_20241119_093041_edit_30464077362232.jpg"/>
          <p:cNvPicPr/>
          <p:nvPr/>
        </p:nvPicPr>
        <p:blipFill>
          <a:blip r:embed="rId2" cstate="print"/>
          <a:srcRect b="11021"/>
          <a:stretch>
            <a:fillRect/>
          </a:stretch>
        </p:blipFill>
        <p:spPr bwMode="auto">
          <a:xfrm>
            <a:off x="611560" y="1844824"/>
            <a:ext cx="316835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C:\Users\DNS\Desktop\IMG_20250122_093801.jpg"/>
          <p:cNvPicPr/>
          <p:nvPr/>
        </p:nvPicPr>
        <p:blipFill>
          <a:blip r:embed="rId3" cstate="print"/>
          <a:srcRect b="14634"/>
          <a:stretch>
            <a:fillRect/>
          </a:stretch>
        </p:blipFill>
        <p:spPr bwMode="auto">
          <a:xfrm>
            <a:off x="4355976" y="2780928"/>
            <a:ext cx="432048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100392" cy="16288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«Развивающий коврик» для ребёнка — это новая игрушка, представляющая собой яркие и красочные поверхности, которые стимулируют сенсорные эталоны у детей. Он привлекает внимание, вызывает интерес и побуждает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исследованиям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C:\Users\DNS\Desktop\сенсорика\IMG_20250227_0927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132856"/>
            <a:ext cx="3816424" cy="4365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0472" cy="3312368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Развивающий коврик»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реализуют следующие задачи: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стимуляция познавательной активности;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активизация зрительного восприятия;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речевой активности;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обогащение тактильного опыта;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формирование первичных представлений о свойствах предметов (цвете, размере, форме);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формирование умения группировать предметы по цвету;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развитие мелкой моторики.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DNS\Desktop\сенсорика\IMG_20250227_093944.jpg"/>
          <p:cNvPicPr/>
          <p:nvPr/>
        </p:nvPicPr>
        <p:blipFill>
          <a:blip r:embed="rId2" cstate="print"/>
          <a:srcRect t="14509" r="21788"/>
          <a:stretch>
            <a:fillRect/>
          </a:stretch>
        </p:blipFill>
        <p:spPr bwMode="auto">
          <a:xfrm>
            <a:off x="2699792" y="3140968"/>
            <a:ext cx="3816424" cy="3366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7200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Акция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Играя, развиваемся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развивающих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ковриков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DNS\Desktop\IMG-20250122-WA0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360040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C:\Users\DNS\Desktop\IMG_20250122_073007.jpg"/>
          <p:cNvPicPr/>
          <p:nvPr/>
        </p:nvPicPr>
        <p:blipFill>
          <a:blip r:embed="rId3" cstate="print"/>
          <a:srcRect t="14262"/>
          <a:stretch>
            <a:fillRect/>
          </a:stretch>
        </p:blipFill>
        <p:spPr bwMode="auto">
          <a:xfrm>
            <a:off x="5004048" y="1916832"/>
            <a:ext cx="3384376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DNS\Desktop\IMG_20241226_1705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2376264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:\Users\DNS\Desktop\IMG-20250122-WA0017.jpg"/>
          <p:cNvPicPr/>
          <p:nvPr/>
        </p:nvPicPr>
        <p:blipFill>
          <a:blip r:embed="rId3" cstate="print"/>
          <a:srcRect t="15414" b="19920"/>
          <a:stretch>
            <a:fillRect/>
          </a:stretch>
        </p:blipFill>
        <p:spPr bwMode="auto">
          <a:xfrm>
            <a:off x="827584" y="3645024"/>
            <a:ext cx="2232248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DNS\Desktop\IMG-20250121-WA0004.jpg"/>
          <p:cNvPicPr/>
          <p:nvPr/>
        </p:nvPicPr>
        <p:blipFill>
          <a:blip r:embed="rId4" cstate="print"/>
          <a:srcRect t="31149" b="27334"/>
          <a:stretch>
            <a:fillRect/>
          </a:stretch>
        </p:blipFill>
        <p:spPr bwMode="auto">
          <a:xfrm>
            <a:off x="3779912" y="1340768"/>
            <a:ext cx="4680520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80020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пределённый алгоритм работы с развивающими ковриками 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игра начинается непринуждённо в любом месте группы.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затем дети выполняют игровые задания на коврике, активно используя речь.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игра следует сюжету занятия и плавно перетекает в самостоятельную деятельность детей.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C:\Users\DNS\Desktop\сенсорика\IMG_20250227_093721_BURST002.jpg"/>
          <p:cNvPicPr/>
          <p:nvPr/>
        </p:nvPicPr>
        <p:blipFill>
          <a:blip r:embed="rId2" cstate="print"/>
          <a:srcRect l="9549" r="19825" b="7940"/>
          <a:stretch>
            <a:fillRect/>
          </a:stretch>
        </p:blipFill>
        <p:spPr bwMode="auto">
          <a:xfrm>
            <a:off x="611560" y="2420888"/>
            <a:ext cx="3744416" cy="3427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C:\Users\DNS\Desktop\IMG_20250122_095033.jpg"/>
          <p:cNvPicPr/>
          <p:nvPr/>
        </p:nvPicPr>
        <p:blipFill>
          <a:blip r:embed="rId3" cstate="print"/>
          <a:srcRect t="4950" r="13624"/>
          <a:stretch>
            <a:fillRect/>
          </a:stretch>
        </p:blipFill>
        <p:spPr bwMode="auto">
          <a:xfrm>
            <a:off x="4860032" y="2420888"/>
            <a:ext cx="3744416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ходе различных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игр и упражнений на развивающих ковриках у малышей формируются сенсорные эталоны, они учатся распознавать цвета, формы и размеры</a:t>
            </a:r>
          </a:p>
        </p:txBody>
      </p:sp>
      <p:pic>
        <p:nvPicPr>
          <p:cNvPr id="3" name="Рисунок 2" descr="C:\Users\DNS\Desktop\IMG_20250124_100435_edit_303199713831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4160605" cy="3717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C:\Users\DNS\Desktop\сенсорика\IMG_20250227_095523.jpg"/>
          <p:cNvPicPr/>
          <p:nvPr/>
        </p:nvPicPr>
        <p:blipFill>
          <a:blip r:embed="rId3" cstate="print"/>
          <a:srcRect l="15596" r="12844" b="5904"/>
          <a:stretch>
            <a:fillRect/>
          </a:stretch>
        </p:blipFill>
        <p:spPr bwMode="auto">
          <a:xfrm>
            <a:off x="5148064" y="2060848"/>
            <a:ext cx="345638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DNS\Desktop\сенсорика\IMG_20250227_093149.jpg"/>
          <p:cNvPicPr/>
          <p:nvPr/>
        </p:nvPicPr>
        <p:blipFill>
          <a:blip r:embed="rId2" cstate="print"/>
          <a:srcRect l="10563" t="9152" r="19446" b="8705"/>
          <a:stretch>
            <a:fillRect/>
          </a:stretch>
        </p:blipFill>
        <p:spPr bwMode="auto">
          <a:xfrm>
            <a:off x="899592" y="404664"/>
            <a:ext cx="3190461" cy="2808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C:\Users\DNS\Desktop\сенсорика\IMG_20250227_100218.jpg"/>
          <p:cNvPicPr/>
          <p:nvPr/>
        </p:nvPicPr>
        <p:blipFill>
          <a:blip r:embed="rId3" cstate="print"/>
          <a:srcRect l="8051" t="14955" r="16267"/>
          <a:stretch>
            <a:fillRect/>
          </a:stretch>
        </p:blipFill>
        <p:spPr bwMode="auto">
          <a:xfrm>
            <a:off x="971600" y="3717032"/>
            <a:ext cx="309634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C:\Users\DNS\Desktop\сенсорика\IMG_20250124_094100.jpg"/>
          <p:cNvPicPr/>
          <p:nvPr/>
        </p:nvPicPr>
        <p:blipFill>
          <a:blip r:embed="rId4" cstate="print"/>
          <a:srcRect l="11902" r="17773" b="11607"/>
          <a:stretch>
            <a:fillRect/>
          </a:stretch>
        </p:blipFill>
        <p:spPr bwMode="auto">
          <a:xfrm>
            <a:off x="5076056" y="332656"/>
            <a:ext cx="325273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C:\Users\DNS\Desktop\сенсорика\IMG_20250124_093626.jpg"/>
          <p:cNvPicPr/>
          <p:nvPr/>
        </p:nvPicPr>
        <p:blipFill>
          <a:blip r:embed="rId5" cstate="print"/>
          <a:srcRect t="18068"/>
          <a:stretch>
            <a:fillRect/>
          </a:stretch>
        </p:blipFill>
        <p:spPr bwMode="auto">
          <a:xfrm>
            <a:off x="5652120" y="3645024"/>
            <a:ext cx="2710842" cy="2961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127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Городской методический кабинет Заседание секции ГМО «Познавательное развитие» </vt:lpstr>
      <vt:lpstr>Сенсорное развитие — это процесс формирования у ребёнка представлений о свойствах предметов окружающего мира при помощи различных органов чувств. </vt:lpstr>
      <vt:lpstr>«Развивающий коврик» для ребёнка — это новая игрушка, представляющая собой яркие и красочные поверхности, которые стимулируют сенсорные эталоны у детей. Он привлекает внимание, вызывает интерес и побуждает к исследованиям. </vt:lpstr>
      <vt:lpstr>«Развивающий коврик» реализуют следующие задачи: - стимуляция познавательной активности; - активизация зрительного восприятия; - развитие речевой активности; - обогащение тактильного опыта; - формирование первичных представлений о свойствах предметов (цвете, размере, форме); - формирование умения группировать предметы по цвету; - развитие мелкой моторики. </vt:lpstr>
      <vt:lpstr>Акция «Играя, развиваемся» создание развивающих ковриков</vt:lpstr>
      <vt:lpstr>Слайд 6</vt:lpstr>
      <vt:lpstr>Определённый алгоритм работы с развивающими ковриками : - игра начинается непринуждённо в любом месте группы. - затем дети выполняют игровые задания на коврике, активно используя речь. - игра следует сюжету занятия и плавно перетекает в самостоятельную деятельность детей. </vt:lpstr>
      <vt:lpstr>В ходе различных игр и упражнений на развивающих ковриках у малышей формируются сенсорные эталоны, они учатся распознавать цвета, формы и размеры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методический кабинет Заседание секции ГМО «Познавательное развитие»</dc:title>
  <dc:creator>DNS</dc:creator>
  <cp:lastModifiedBy>DNS</cp:lastModifiedBy>
  <cp:revision>14</cp:revision>
  <dcterms:created xsi:type="dcterms:W3CDTF">2025-03-01T09:46:47Z</dcterms:created>
  <dcterms:modified xsi:type="dcterms:W3CDTF">2025-03-02T03:26:47Z</dcterms:modified>
</cp:coreProperties>
</file>