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6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6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6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4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1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52E7-263D-4DBA-AEDB-05A239A5D20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A5C0-0BC7-448F-8FE5-B4802EA1A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0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65" y="2954089"/>
            <a:ext cx="3955717" cy="2979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061" y="3769001"/>
            <a:ext cx="4439742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Этенко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МБДОУ детский сад №11 «Росинка»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543" y="1857266"/>
            <a:ext cx="53491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проект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 воспитанию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«СЕМЕЙНАЯ КЛУМБА»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7543E-4859-48AA-8004-9DB8E4C39496}"/>
              </a:ext>
            </a:extLst>
          </p:cNvPr>
          <p:cNvSpPr txBox="1"/>
          <p:nvPr/>
        </p:nvSpPr>
        <p:spPr>
          <a:xfrm>
            <a:off x="3273143" y="324975"/>
            <a:ext cx="5645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кабинет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секции ГМО «Познавательное развитие»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«Работа с родителями в рамках познавательного развития детей»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E9D66-A494-49E2-9E20-CB26D0EEC92C}"/>
              </a:ext>
            </a:extLst>
          </p:cNvPr>
          <p:cNvSpPr txBox="1"/>
          <p:nvPr/>
        </p:nvSpPr>
        <p:spPr>
          <a:xfrm>
            <a:off x="5234282" y="5985832"/>
            <a:ext cx="2220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Саяногорск, 2024г.</a:t>
            </a:r>
          </a:p>
        </p:txBody>
      </p:sp>
    </p:spTree>
    <p:extLst>
      <p:ext uri="{BB962C8B-B14F-4D97-AF65-F5344CB8AC3E}">
        <p14:creationId xmlns:p14="http://schemas.microsoft.com/office/powerpoint/2010/main" val="256825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69" y="1403797"/>
            <a:ext cx="9040969" cy="385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выше сказанного можно сделать выводы о том, что роль родителей в процессе развития ребёнка необходима. Практика показывает, что дети, окружённые вниманием, поддержкой и любовью, обладают высокими потенциальными возможностями полноценного развития. Объединение усилий воспитателей и родителей помогут создать благоприятные условия для успешного  полноценного личностного развития детей.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3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73" y="798490"/>
            <a:ext cx="11273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Родители – это первые и самые надежные помощники для своего ребенка.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Благодаря им, малыш сможет поверить в свои силы, найти понимание и поддержку,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справиться с трудностями.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Очень важно, чтобы это понимали родители, чтобы в решении проблем ребенка они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занимали активную позицию,  были ему опорой, знали, как и чем ему помочь,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умели это делать.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6" y="3194553"/>
            <a:ext cx="5114523" cy="34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761" y="618186"/>
            <a:ext cx="11269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– одно из основных направлений в системе воспитания, это способ воздействия на чувства детей, их сознание, взгляды и представления.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Немалое значение в воспитании детей имеет пример взрослых, родителей, воспитателей.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решили начать экологическое воспитание наших воспитанников с создания проекта по экологической работе с родителями, чтобы своим примером взрослые могли донести важность проблемы защиты природы, создания красоты своими руками до своих детей, а мы постарались им в этом помочь.</a:t>
            </a:r>
          </a:p>
        </p:txBody>
      </p:sp>
    </p:spTree>
    <p:extLst>
      <p:ext uri="{BB962C8B-B14F-4D97-AF65-F5344CB8AC3E}">
        <p14:creationId xmlns:p14="http://schemas.microsoft.com/office/powerpoint/2010/main" val="398809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734096"/>
            <a:ext cx="10650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год, объявленный нашим президентом Годом Семьи, мы пригласили родителей принять активное участие в проекте «Семейная клумба».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 (для родителей):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посадить садовые цветы вместе с детьми в клумбу на участке детского сада, ухаживать за ними;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вовлечение родителей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-образовательный процесс; формирование экологической компетентности и природоохранной деятельности родителей в улучшении качества окружающей среды и в деле воспитания детей.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3" y="3544077"/>
            <a:ext cx="4919730" cy="2913403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7083381" y="3590288"/>
            <a:ext cx="425002" cy="365913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11" y="3605554"/>
            <a:ext cx="438950" cy="377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722" y="3605554"/>
            <a:ext cx="43895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794" y="373478"/>
            <a:ext cx="10084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первом этапе, в группе вместе с детьми, каждая семья выбрала для себя семена различных садовых цветов, заранее приготовленными нами. Вместе обсудили как вырастить в домашних условиях, сроки высадки на клумбу.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2389031"/>
            <a:ext cx="2647936" cy="3515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1943138"/>
            <a:ext cx="3526916" cy="4683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47" y="2318197"/>
            <a:ext cx="2701283" cy="3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5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30" y="643943"/>
            <a:ext cx="964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втором этапе каждая семья, дома, привлекая детей занималась посадкой семян и уходом за растениями.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8" y="2279560"/>
            <a:ext cx="3175580" cy="4234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40" y="2279560"/>
            <a:ext cx="3175581" cy="4234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27" y="2279560"/>
            <a:ext cx="3176250" cy="42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III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третьем этапе уже все вместе, педагоги, родители и дети украшали рассадой клумбу на нашем участке детского сада. Совместная деятельность детей и взрослых доставила массу приятных моментов, позволила сплотить семьи и сделать детей и родителей ближе друг другу.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82" y="1584102"/>
            <a:ext cx="5809803" cy="2614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87" y="1493949"/>
            <a:ext cx="2077684" cy="4617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7" y="1880315"/>
            <a:ext cx="2077684" cy="4230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9" y="3802487"/>
            <a:ext cx="3958107" cy="2968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987" y="3802487"/>
            <a:ext cx="3947524" cy="29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69" y="553792"/>
            <a:ext cx="971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Участие детей в данном проекте позволило сформировать у них ценностные ориентации, определяющие бережное отношение к природному и рукотворному миру.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3" y="1867437"/>
            <a:ext cx="2274509" cy="3020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16" y="2897746"/>
            <a:ext cx="2274509" cy="3020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09" y="1867436"/>
            <a:ext cx="2274509" cy="3020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99" y="2897746"/>
            <a:ext cx="2274508" cy="3020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92" y="1867436"/>
            <a:ext cx="2274509" cy="30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342968"/>
            <a:ext cx="4016409" cy="3024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3367826"/>
            <a:ext cx="4201044" cy="3163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09" y="1305899"/>
            <a:ext cx="4838350" cy="3643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03471" y="502276"/>
            <a:ext cx="324435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КЛУМБА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КРАСАВИЦА!!!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посадим здесь цветы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Небывалой красоты.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цветочки разные-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и красные,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и синие-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цветы красивые.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прекрасен каждый цвет!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нашей клумбы нет!</a:t>
            </a:r>
          </a:p>
        </p:txBody>
      </p:sp>
    </p:spTree>
    <p:extLst>
      <p:ext uri="{BB962C8B-B14F-4D97-AF65-F5344CB8AC3E}">
        <p14:creationId xmlns:p14="http://schemas.microsoft.com/office/powerpoint/2010/main" val="2839358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423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Любовь Мещерякова</cp:lastModifiedBy>
  <cp:revision>37</cp:revision>
  <dcterms:created xsi:type="dcterms:W3CDTF">2024-07-03T03:04:18Z</dcterms:created>
  <dcterms:modified xsi:type="dcterms:W3CDTF">2024-10-20T08:48:09Z</dcterms:modified>
</cp:coreProperties>
</file>