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57" r:id="rId3"/>
    <p:sldId id="258" r:id="rId4"/>
    <p:sldId id="259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0D5"/>
    <a:srgbClr val="DDFFDD"/>
    <a:srgbClr val="00FF99"/>
    <a:srgbClr val="003300"/>
    <a:srgbClr val="C1FFC1"/>
    <a:srgbClr val="9BF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7B7745A-B632-4275-90D3-3D3399768543}" type="datetimeFigureOut">
              <a:rPr lang="ru-RU"/>
              <a:pPr>
                <a:defRPr/>
              </a:pPr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07B984-A308-4889-A898-AF2BC4904A2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D7905-285C-4753-A276-80AFDD288EA9}" type="datetimeFigureOut">
              <a:rPr lang="ru-RU"/>
              <a:pPr>
                <a:defRPr/>
              </a:pPr>
              <a:t>25.02.2025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4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DF93E-3FFD-4E0E-A931-17C5E23FE6CA}" type="datetimeFigureOut">
              <a:rPr lang="ru-RU"/>
              <a:pPr>
                <a:defRPr/>
              </a:pPr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A21F01B3-C532-447D-90FE-8510B4E2E3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159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441E7-DDF6-4E86-8782-D23BBE0F816C}" type="datetimeFigureOut">
              <a:rPr lang="ru-RU"/>
              <a:pPr>
                <a:defRPr/>
              </a:pPr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BEC49554-090C-4628-AEB1-5F2051C69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301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6D26-2C75-4EE4-95E8-C4E1BD607A5C}" type="datetimeFigureOut">
              <a:rPr lang="ru-RU"/>
              <a:pPr>
                <a:defRPr/>
              </a:pPr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F5523703-2F91-4DB8-AFC2-EBF262165E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6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2D8FD-4D1E-4506-80E2-C5E001A8D3E1}" type="datetimeFigureOut">
              <a:rPr lang="ru-RU"/>
              <a:pPr>
                <a:defRPr/>
              </a:pPr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E2BC7A6C-297D-4E27-BC6C-01CBFF4DC8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4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148A-2A61-42E1-8168-9360B0C7184C}" type="datetimeFigureOut">
              <a:rPr lang="ru-RU"/>
              <a:pPr>
                <a:defRPr/>
              </a:pPr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AB2F217F-39F0-488F-AB60-CA62FE95EB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63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8F2BA-AC60-4832-BE69-8F7FB0525C19}" type="datetimeFigureOut">
              <a:rPr lang="ru-RU"/>
              <a:pPr>
                <a:defRPr/>
              </a:pPr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53C74E12-52C2-480C-9FC1-238E993EF2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294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44F3-E2B7-4C97-A753-83B323A38F86}" type="datetimeFigureOut">
              <a:rPr lang="ru-RU"/>
              <a:pPr>
                <a:defRPr/>
              </a:pPr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69574C07-7582-4027-A60F-9BBFE85DF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825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DEA9E-D117-4EC8-95D9-47FE41F5DFBF}" type="datetimeFigureOut">
              <a:rPr lang="ru-RU"/>
              <a:pPr>
                <a:defRPr/>
              </a:pPr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13541AE2-BB2C-4129-B19D-A32EC189F3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572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467C2-BDE1-466B-9A68-DCCAB1E45A2C}" type="datetimeFigureOut">
              <a:rPr lang="ru-RU"/>
              <a:pPr>
                <a:defRPr/>
              </a:pPr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28EFF223-D315-40B7-A08C-4BFFD1B82E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305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30D1-04C3-472A-A00A-3EE23692DC44}" type="datetimeFigureOut">
              <a:rPr lang="ru-RU"/>
              <a:pPr>
                <a:defRPr/>
              </a:pPr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75E51A7F-3EDA-4145-9763-35C3814A15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255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99A7AC-1284-43E1-B9AC-9B4D2455737C}" type="datetimeFigureOut">
              <a:rPr lang="ru-RU"/>
              <a:pPr>
                <a:defRPr/>
              </a:pPr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  <p:pic>
        <p:nvPicPr>
          <p:cNvPr id="1034" name="Рисунок 9" descr="1263974281_6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408" y="548680"/>
            <a:ext cx="7571184" cy="796950"/>
          </a:xfrm>
        </p:spPr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кабинет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секции ГМО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404" y="1556792"/>
            <a:ext cx="7643192" cy="3917032"/>
          </a:xfrm>
        </p:spPr>
        <p:txBody>
          <a:bodyPr/>
          <a:lstStyle/>
          <a:p>
            <a:pPr marL="0" indent="0" algn="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Витрина педагогического опыта «Творчество педагога как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педагогического мастерства».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78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000" b="1" dirty="0" smtClean="0">
                <a:solidFill>
                  <a:srgbClr val="278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«Говорящие стены</a:t>
            </a:r>
            <a:r>
              <a:rPr lang="ru-RU" sz="2000" b="1" dirty="0" smtClean="0">
                <a:solidFill>
                  <a:srgbClr val="278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 smtClean="0">
              <a:solidFill>
                <a:srgbClr val="2780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Михайловна,</a:t>
            </a:r>
          </a:p>
          <a:p>
            <a:pPr marL="0" indent="0" algn="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4 «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Чиполлино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Саяногорск, 2025г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0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556792"/>
            <a:ext cx="68407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работы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Технологией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говорящая стена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лежит интерактивное обучение.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слово интерактивность (от английского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«взаимодействие») означает понятие, которое раскрывает характер и степень взаимодействия между объектами.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в работе интерактивную стену, это дает возможность взрослому и ребенку совместно участвовать в создании окружающей среды, которая может изменяться и легко трансформироваться.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интерактивная стена − это уникальный инструмент, позволяющий совершенно необычным образом изменить предметно-развивающую среду дошкольного развивающего учреждения, своеобразный живой экран.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44824"/>
            <a:ext cx="6912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стена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одно из направлений развивающей стены.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сенсорный происходит от латинского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senstus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«чувство», «ощущение», «восприятие», «способность ощущения».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стена – это особая предметно-развивающая среда, которая представляет собой реальную возможность расширить жизненный опыт детей, обогатить их чувственный мир, развивать моторику пальцев, мышление и логику.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556792"/>
            <a:ext cx="68407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сенсорной стены: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деревянную панель из двух досок с закрепленными на ее поверхности предметами: кнопками, молниями, липучками, звонками, дверными молоточками и так далее. Чем больше различных элементов закреплено на доске, тем более интересна она будет ребенку. На ней размещены также деревянные счеты, тканевые кармашки, крутящиеся мебельные колесики, зеркало, велосипедный звонок, калькулятор и другие объекты с кнопками (выключатели), кусочки тканей и разные на ощупь материалы (шерсть, фланель, мебельные ткани, отделочные материалы).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006" y="836712"/>
            <a:ext cx="4118813" cy="3096344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39" y="404664"/>
            <a:ext cx="4109167" cy="3096344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501008"/>
            <a:ext cx="4086795" cy="302937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8502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современный метод обучения, который обладает развивающей, образовательной и воспитывающей функциями. Основное обучающее воздействие оказывает дидактический материал, который заложен в каждой интерактивной игре.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 повышают мотивацию у детей к процессу познания, создают благоприятный эмоциональный фон, развивают также творческие способности детишек. Применение интерактивных игр на занятиях вызывает у дошкольников стремление к поиску правильного решения, к размышлению.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интерактивных игр можно с детьми закрепить абсолютно любую пройденную тему.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Многофункциональность интерактивных игры заключается так же в том, что её можно использовать не только на занятии, а также в свободное от занятий время. Проигрывать игру можно как индивидуально, так и со всей группой.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4058216" cy="3048425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284984"/>
            <a:ext cx="4572638" cy="30579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718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916832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 доска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универсальное демонстрационное оборудование, позволяющее сделать занятия с детьми дошкольного возраста насыщенными и увлекательными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Возможность использования на доске мел, маркер и магнит позволяет создавать на вертикальной плоскости игровые сюжеты, развивать навыки ориентировки в пространстве, составлять узоры, ритмические ряды.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34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25541"/>
            <a:ext cx="3591426" cy="2991267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25541"/>
            <a:ext cx="3000794" cy="2791215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940" y="3501008"/>
            <a:ext cx="4058216" cy="30579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40497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196752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панно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представляют собой реальную возможность расширить жизненный опыт детей, обогатить их чувственный мир.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панно позволяют стимулировать зрительную, слуховую, тактильную модальность и использовать эту стимуляцию длительное время, поскольку в данных условиях используется массированный поток информации на каждый ана­лизатор и восприятие становится более активным.</a:t>
            </a:r>
          </a:p>
          <a:p>
            <a:r>
              <a:rPr lang="tg-Cyrl-TJ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развитие у детей ориентировочно­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g-Cyrl-TJ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 действий, восприятие предметов с точки зре­ния их функционального назначения, с акцентом на свойства и качества предметов: форму, величину, цвет, целостное восприя­тие.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tg-Cyrl-TJ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tg-Cyrl-TJ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зрительного, слухового, тактильно-двигательного восприятия; закрепление воспринятого предмета и свойства в слове; формирование взаимосвязи между всеми анализаторными системами (зрительной, слуховой, тактильной, двигательной).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9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4320480" cy="3048425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663250"/>
            <a:ext cx="4104456" cy="3029373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716675"/>
            <a:ext cx="4010585" cy="283268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4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 – и Вы забудете,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- и Вы запомните,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- и Вы поймете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Конфуций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71" y="476672"/>
            <a:ext cx="4067743" cy="3019846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00808"/>
            <a:ext cx="4048690" cy="3019846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789040"/>
            <a:ext cx="4582164" cy="257210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1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492896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Говорящая стена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уникальный инструмент, позволяющий совершенно необычным образом изменить предметно-развивающую среду ДОУ, в своеобразный живой экран.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36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2276872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закончить словами 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Коменского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охотно всегда чем-нибудь занимаются. Это весьма полезно, а потом не только не следует этому мешать, но нужно принимать меры к тому, чтобы всегда у них было что делать».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1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5893" y="1196752"/>
            <a:ext cx="756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Современный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развития дошкольного образования характеризуется быстрым темпом внедрения различных технологий в практику работы детских садов. ФГОС ДО требует изменений во взаимодействии взрослых с детьми. В связи с этим перед педагогами-дошкольниками встала задача пересмотра приоритета профессиональной деятельности. Главное – не просто передать какие-либо знания, но развить познавательный интерес у детей и осуществить преемственность дошкольного через современные педагогические технологии. При реализации этих требований нужно выбрать такую форму работы, которая затрагивала бы развивающее содержание сразу нескольких образовательных областей.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227687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призван обеспечить богатство предметно-развивающей среды, чтобы максимально развернуть самостоятельную детскую активность. Правильно организованная предметно-развивающая среда в дошкольном учреждении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группе)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предоставляет каждому ребенку равные возможности для всестороннего развития.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80728"/>
            <a:ext cx="72728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Понимая, что развивающая среда в ДОУ должна соответствовать современным условиям, перед воспитателями стоит задача - как оформить групповую комнату, чтобы в ней было не только уютно, но и интересно детям. Так как воспитанники проводят в ДОУ большую часть своего времени, важно, чтобы они хотели приходить сюда снова. Каждый день дети должны себя чувствовать себя здесь комфортно и узнавать много нового. Можно приобрести новомодные игрушки, гаджеты и пособия, но воспитателю необходимо соблюдать принципы построения развивающей среды (согласно ФГОС ДО), поэтому желательно пересмотреть взгляды не только на привычный интерьер группы, но и на детскую активность. В ФГОС ДО перечислены девять видов детской активности, и воспитателю нужно создать условия для их обеспечения.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484784"/>
            <a:ext cx="7128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проблема нехватка пространства (воспитатели хотят разместить в группе зоны для всех видов детской деятельности, но не имеют для этого нужного помещения).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решается путем частичного переноса образовательного пространства из горизонтали в вертикаль.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 технологий в образовательный процесс дошкольных учреждений способствует более эффективному восприятию ребенка, который стремится творчески подходить к решению различных жизненных ситуаций и хочет получать новые знания об окружающем мире. Использование таких технологий безусловно влияет на формирование положительной мотивации к дальнейшему обучению.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772816"/>
            <a:ext cx="71287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элементов предметно-развивающей среды является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Говорящей стены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технологии «Говорящая стена» – трансформация среды пребывания детей, в обучающую среду. Говорящая стена – инструмент, который позволяет необычным образом изменить развивающую предметно-пространственную среду ДОУ, в своеобразный живой экран.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412776"/>
            <a:ext cx="70567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технологии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полноценного развития дошкольников по всем образовательным областям ФГОС в соответствии с конкретными особенностями и требованиями образовательной программы детского сада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Создать атмосферу эмоционального комфорта.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Создать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творческого самовыражения.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Создать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проявления познавательной активности детей.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Создать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благоприятные условия для восприятия и созерцания, обращать внимание детей на красоту природы, живописи, предметов декоративно-прикладного искусства, книжных иллюстраций.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492896"/>
            <a:ext cx="69127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говорящая стена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включает в себя развивающую, интерактивную, сенсорную стены в предметно-развивающей среде группы.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714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Городской методический кабинет Заседание секции ГМО  «Познавательное развитие»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Люба</cp:lastModifiedBy>
  <cp:revision>21</cp:revision>
  <dcterms:created xsi:type="dcterms:W3CDTF">2012-08-25T10:00:02Z</dcterms:created>
  <dcterms:modified xsi:type="dcterms:W3CDTF">2025-02-25T08:59:11Z</dcterms:modified>
</cp:coreProperties>
</file>