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495BD8-92C0-4EF3-A354-751385EE694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4EF3D64-4E45-4326-A891-74E79B050BD1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79287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5BD8-92C0-4EF3-A354-751385EE694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3D64-4E45-4326-A891-74E79B050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5BD8-92C0-4EF3-A354-751385EE694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3D64-4E45-4326-A891-74E79B050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7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5BD8-92C0-4EF3-A354-751385EE694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3D64-4E45-4326-A891-74E79B050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9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495BD8-92C0-4EF3-A354-751385EE694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EF3D64-4E45-4326-A891-74E79B050BD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3452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5BD8-92C0-4EF3-A354-751385EE694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3D64-4E45-4326-A891-74E79B050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1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5BD8-92C0-4EF3-A354-751385EE694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3D64-4E45-4326-A891-74E79B050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7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5BD8-92C0-4EF3-A354-751385EE694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3D64-4E45-4326-A891-74E79B050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9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5BD8-92C0-4EF3-A354-751385EE694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3D64-4E45-4326-A891-74E79B050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9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495BD8-92C0-4EF3-A354-751385EE694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EF3D64-4E45-4326-A891-74E79B050B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004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495BD8-92C0-4EF3-A354-751385EE694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EF3D64-4E45-4326-A891-74E79B050B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490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D495BD8-92C0-4EF3-A354-751385EE6948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4EF3D64-4E45-4326-A891-74E79B050B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486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crdownload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34" y="288637"/>
            <a:ext cx="823165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9346" y="882218"/>
            <a:ext cx="9144000" cy="2387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Проблемы развития познавательной сферы дошкольников в современной педагогической психологии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4982" y="4380346"/>
            <a:ext cx="9144000" cy="1655762"/>
          </a:xfrm>
        </p:spPr>
        <p:txBody>
          <a:bodyPr/>
          <a:lstStyle/>
          <a:p>
            <a:pPr algn="r"/>
            <a:r>
              <a:rPr lang="ru-RU" dirty="0" smtClean="0">
                <a:latin typeface="Arial Black" panose="020B0A04020102020204" pitchFamily="34" charset="0"/>
              </a:rPr>
              <a:t>Калинкина В.А</a:t>
            </a:r>
          </a:p>
          <a:p>
            <a:pPr algn="r"/>
            <a:r>
              <a:rPr lang="ru-RU" dirty="0" smtClean="0">
                <a:latin typeface="Arial Black" panose="020B0A04020102020204" pitchFamily="34" charset="0"/>
              </a:rPr>
              <a:t>МБДОУ детский сад №10 «Щелкунчик» </a:t>
            </a:r>
          </a:p>
          <a:p>
            <a:pPr algn="r"/>
            <a:r>
              <a:rPr lang="ru-RU" dirty="0" smtClean="0">
                <a:latin typeface="Arial Black" panose="020B0A04020102020204" pitchFamily="34" charset="0"/>
              </a:rPr>
              <a:t>г. Саяногорск </a:t>
            </a:r>
            <a:r>
              <a:rPr lang="ru-RU" dirty="0" err="1" smtClean="0">
                <a:latin typeface="Arial Black" panose="020B0A04020102020204" pitchFamily="34" charset="0"/>
              </a:rPr>
              <a:t>пгт</a:t>
            </a:r>
            <a:r>
              <a:rPr lang="ru-RU" dirty="0" smtClean="0">
                <a:latin typeface="Arial Black" panose="020B0A04020102020204" pitchFamily="34" charset="0"/>
              </a:rPr>
              <a:t>. Черемушки 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1345" y="720436"/>
            <a:ext cx="107141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А.Н. Развитие памяти дошкольников//Современное дошкольное образование. Теория и практика. – 2009.-№3. – С. 46 – 54.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А.Н. Воображение дошкольника//Современное дошкольное образование. Теория и практика. - № 2, 2009. – С. – 58 – 64.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Голубева Г.Ф. Проектная деятельность как средство формирования исследовательских способностей и когнитивного развития дошкольников // Вестник Калужского университета.- 2016.- № 2 (31). -С. 29-36.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Жамалиева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М.,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Акбердиева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 Ф. Роль сюжетно-ролевой игры в развитии познавательных процессов дошкольника//Сборники конференций НИЦ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Социосфера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2012.- № 2. - С. 87 – 89.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Захарюта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 К проблеме развития творческого потенциала личности в раннем онтогенезе//Вестник Адыгейского государственного университета. Серия 3: Педагогика и психология.- 2009. - № 2. – С. 192 - 200 с.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Макарченко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Т.А.,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Фещенко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Е.М. Проблема диагностики личностных особенностей выпускников ДСУ // Вестник Брянского государственного университета. - 2015. - № 1. - С. 87-89.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Спасенников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В.В., Торбин С.И., Федотов С.Н., Смирнов Ю.И. Устройство для оценки психологической совместимости испытуемых // патент на изобретение RUS 1809455 07.09.1990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Тараканова В. В. Гендерные особенности развития познавательных процессов в дошкольном возрасте//Эксперимент и инновации в школе. - № 6, 2013. - С.41- 43.</a:t>
            </a:r>
          </a:p>
        </p:txBody>
      </p:sp>
    </p:spTree>
    <p:extLst>
      <p:ext uri="{BB962C8B-B14F-4D97-AF65-F5344CB8AC3E}">
        <p14:creationId xmlns:p14="http://schemas.microsoft.com/office/powerpoint/2010/main" val="27161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83" y="2586181"/>
            <a:ext cx="6130117" cy="4271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454" y="147782"/>
            <a:ext cx="11434619" cy="2727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Познавательная сфера дошкольников имеет свои особенности и проблемы развития</a:t>
            </a:r>
            <a:r>
              <a:rPr lang="ru-RU" sz="32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достигнуть высокого уровня ее </a:t>
            </a:r>
            <a:r>
              <a:rPr lang="ru-RU" sz="3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 индивидуальные особенности детей и знать основные закономерности психических процессов.</a:t>
            </a:r>
            <a:endParaRPr lang="ru-RU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79" y="2894576"/>
            <a:ext cx="4922982" cy="32819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597" y="216920"/>
            <a:ext cx="116193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В.В. Тараканова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своем исследовании рассмотрела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гендерные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развития познавательных процессов дошкольников.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 более продуктивно у девочек, а переключаемость выше у мальчиков. У девочек лучше концентрация внимания, а у мальчиков больше объем.</a:t>
            </a:r>
          </a:p>
          <a:p>
            <a:pPr algn="ctr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509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5" y="618836"/>
            <a:ext cx="9975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С.М.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Жамалиева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Д.Ф.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Акбердиева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исследование о роли сюжетно-ролевой игры в развитии познавательных процессов дошкольника.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782" y="1893455"/>
            <a:ext cx="9809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как метод активного обучения воспитывает и развивает познавательную активность дошкольника, что помогает ребенку в будущем стать интеллектуально и духовно развитым человеком.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56" y="3168074"/>
            <a:ext cx="5195847" cy="346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8" y="3371274"/>
            <a:ext cx="11222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влияющие на развитие воображения детей: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воображения педагога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Игра, чтение, умелое обращение со СМИ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472" y="378691"/>
            <a:ext cx="1127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исследования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Л.Б. Соловей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 дошкольников находится на невысоком уровне и незначительно варьируется с возрастом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Этот факт подтверждает отсутствие различий между оценками детей разных возрастов в невербальном и вербальном тестах.</a:t>
            </a:r>
          </a:p>
        </p:txBody>
      </p:sp>
    </p:spTree>
    <p:extLst>
      <p:ext uri="{BB962C8B-B14F-4D97-AF65-F5344CB8AC3E}">
        <p14:creationId xmlns:p14="http://schemas.microsoft.com/office/powerpoint/2010/main" val="18568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9673" y="849745"/>
            <a:ext cx="1087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Г.Ф.Голубевой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способности формируются в русле когнитивного развития личности.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23" y="2332272"/>
            <a:ext cx="5245885" cy="349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618" y="572655"/>
            <a:ext cx="1036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исследования, проведенного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Н.В.Захарютой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выявлено,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 и произвольная культурная память развивается у дошкольников стихийно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вследствие чего степень формирования этих психических функций не отвечает запросам актуального развивающего обучения. Автор выделяет ряд причин: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426" y="2038705"/>
            <a:ext cx="5170773" cy="3753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309" y="2346036"/>
            <a:ext cx="57542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взрослые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ошибочно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полагают, что дети способны запоминать все непроизвольно и прочно.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развития творческого воображения дошкольников, содержащиеся в современных программах воспитания и обучения, затрагивают не все виды деятельности дошкольников и не включают в себя задачи формирования смысловой памяти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главах, посвященных воображению и памяти, а также их развитию у детей в учебных пособиях для студентов отсутствуют актуальные исследования.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20483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93" y="145196"/>
            <a:ext cx="4859231" cy="3244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327" y="3814618"/>
            <a:ext cx="1046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исследователи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полагают (Н.Н.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Поддьяков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Н.Г. Алексеев, А.В. Леонтович, Н. В.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Матяш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А.В. Обухов, Е. М.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Фещенко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Л.Ф.  Фомина и др.),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перспективным методом формирования когнитивной сферы дошкольника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проектная деятельность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наряду с игровой деятельностью является одним из главных и естественных проявлений детской психики. </a:t>
            </a:r>
          </a:p>
        </p:txBody>
      </p:sp>
    </p:spTree>
    <p:extLst>
      <p:ext uri="{BB962C8B-B14F-4D97-AF65-F5344CB8AC3E}">
        <p14:creationId xmlns:p14="http://schemas.microsoft.com/office/powerpoint/2010/main" val="32452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1490</TotalTime>
  <Words>609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Franklin Gothic Book</vt:lpstr>
      <vt:lpstr>Times New Roman</vt:lpstr>
      <vt:lpstr>Crop</vt:lpstr>
      <vt:lpstr>Проблемы развития познавательной сферы дошкольников в современной педагогической психологии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развития познавательной сферы дошкольников в современной педагогической психологии</dc:title>
  <dc:creator>User</dc:creator>
  <cp:lastModifiedBy>User</cp:lastModifiedBy>
  <cp:revision>14</cp:revision>
  <dcterms:created xsi:type="dcterms:W3CDTF">2023-10-04T15:21:29Z</dcterms:created>
  <dcterms:modified xsi:type="dcterms:W3CDTF">2023-10-07T13:51:42Z</dcterms:modified>
</cp:coreProperties>
</file>