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6" r:id="rId5"/>
    <p:sldId id="260" r:id="rId6"/>
    <p:sldId id="279" r:id="rId7"/>
    <p:sldId id="281" r:id="rId8"/>
    <p:sldId id="275" r:id="rId9"/>
    <p:sldId id="268" r:id="rId10"/>
    <p:sldId id="270" r:id="rId11"/>
    <p:sldId id="271" r:id="rId12"/>
    <p:sldId id="272" r:id="rId13"/>
    <p:sldId id="276" r:id="rId14"/>
    <p:sldId id="274" r:id="rId15"/>
    <p:sldId id="27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82" autoAdjust="0"/>
    <p:restoredTop sz="94660"/>
  </p:normalViewPr>
  <p:slideViewPr>
    <p:cSldViewPr snapToGrid="0">
      <p:cViewPr varScale="1">
        <p:scale>
          <a:sx n="51" d="100"/>
          <a:sy n="51" d="100"/>
        </p:scale>
        <p:origin x="811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69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049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715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610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20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12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03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60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13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31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9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A4ADB-53B8-48E7-BECA-1F0E7D90DAE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BA559-BD49-47E5-AFD0-5B2328DBA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54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37676" y="2597675"/>
            <a:ext cx="652140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Организация РППС в ДОУ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 учетом ФГОС и ФОП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53263" y="4602573"/>
            <a:ext cx="65183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Составитель: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</a:t>
            </a:r>
          </a:p>
          <a:p>
            <a:pPr algn="just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Коновалова </a:t>
            </a:r>
            <a:r>
              <a:rPr lang="ru-RU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Наталья Викторовна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00580" y="616481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514470" y="757238"/>
            <a:ext cx="122301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			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бюджетное дошкольное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образовательное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учреждение</a:t>
            </a:r>
          </a:p>
          <a:p>
            <a:pPr indent="449580" algn="ctr"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Детский сад 29 «У Лукоморья»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__________________________________________________________________________________________</a:t>
            </a:r>
          </a:p>
          <a:p>
            <a:pPr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40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340" y="1346072"/>
            <a:ext cx="1091565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Дошкольный возраст (3-7 лет</a:t>
            </a:r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1. Центр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двигательной активности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Центр безопасности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Центр игры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Центр конструирования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Центр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логики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математики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 Центр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экспериментирования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7. Центр познания и коммуникации детей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8. Книжный уголок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9. Центр театрализации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музицирования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10. Центр уединения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11.Центр коррекции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12.Центр творчества детей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4340" y="226289"/>
            <a:ext cx="9966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Вариант организации РППС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посредством 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центров детской активности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31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340" y="2828499"/>
            <a:ext cx="109766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Пространство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активной деятельности 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оборудование, связанное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 двигательной активностью, сюжетно-ролевыми играми и т.д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Пространство спокойной деятельности (зона релаксации, конструктивные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театрализованные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игры, настольные игры, книги и мягкая детская мебель, места приема пищи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иное)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Пространство познания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творчества (оборудование для экспериментирования, оборудование для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творчества)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4340" y="847597"/>
            <a:ext cx="9966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Вариант организации РППС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посредством </a:t>
            </a: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организации пространств 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группирования средств обучения и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воспитания: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42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17977"/>
            <a:ext cx="113347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 провоцировать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ребенка на агрессивные действия;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 вызывать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у него проявление жестокости по отношению к персонажам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игры, в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роли которых могут выступать играющие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партнеры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(сверстники, взрослые);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 провоцировать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игровые сюжеты, связанные с безнравственностью 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насилием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 вызывать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ребенка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нездоровый интерес к сексуальным проблемам,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выходящим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за рамки его возрастной компетенции;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 провоцировать ребенка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на пренебрежительное или негативное отношение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 расовым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особенностям и физическим недостаткам других людей.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890728"/>
            <a:ext cx="10744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Элементы РППС (игрушки, оборудование и другие материалы) </a:t>
            </a:r>
            <a:r>
              <a:rPr lang="ru-RU" sz="40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 должны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7244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500" y="1518107"/>
            <a:ext cx="11734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Определяя наполняемость РППС, следует включать необходимое для реализации содержания всех направлений развития и образования детей согласно ФГОС ДО.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РППС должна обеспечивать возможность реализации разных видов индивидуальной и коллективной деятельности: игровой, коммуникативной, познавательно-исследовательской, двигательной, продуктивной и прочее, в соответствии с потребностями каждого возрастного этапа детей, охраны и укрепления их здоровья, возможностями учета особенностей и коррекции недостатков их развития.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Для детей с ОВЗ в ДОО должна иметься специально приспособленная мебель, позволяющая заниматься разными видами деятельности, общаться и играть со сверстниками и, соответственно, в помещениях ДОО должно быть достаточно места для специального оборудования.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500" y="153859"/>
            <a:ext cx="10744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 построении РППС </a:t>
            </a:r>
            <a:endParaRPr lang="ru-RU" sz="4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следует 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учитывать важные аспекты:</a:t>
            </a:r>
          </a:p>
        </p:txBody>
      </p:sp>
    </p:spTree>
    <p:extLst>
      <p:ext uri="{BB962C8B-B14F-4D97-AF65-F5344CB8AC3E}">
        <p14:creationId xmlns:p14="http://schemas.microsoft.com/office/powerpoint/2010/main" val="355498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57200" y="953959"/>
            <a:ext cx="10744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 построении РППС </a:t>
            </a:r>
            <a:endParaRPr lang="ru-RU" sz="4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следует 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учитывать важные аспекты: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7200" y="2451557"/>
            <a:ext cx="111633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Наполняя или дополняя РППС, необходимо помнить о том, что все ее элементы должны иметь единый эстетический стиль для обеспечения комфортной и уютной обстановки для детей.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РППС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ДОО должна обеспечивать условия для эмоционального благополучия детей и комфортной работы педагогических и учебно-вспомогательных сотрудников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99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4350" y="1092875"/>
            <a:ext cx="1106805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Список использованных источников: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Письмо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России от 19.12.2022 N 03-2110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направлении рекомендаций (вместе с Рекомендациями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Приказ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России от 17.10.2013 № 1155 «Об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утверждении федерального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государственного образовательного стандарта дошкольного образования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Зарегистрировано в Минюсте России 14.11.2013 № 30384) // Российская газета. – 2013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25.11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(№ 265).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4881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5300" y="1208314"/>
            <a:ext cx="1133475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Развивающая 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предметно-пространственная среда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часть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образовательной среды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представленная специально организованным пространством (помещениями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участком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 т. п.),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материалами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оборудованием и инвентарем, для развития детей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возраста в соответствии с особенностями каждого возрастного этапа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охраны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 укрепления их здоровья,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учета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особенностей и коррекции недостатков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их развития.</a:t>
            </a:r>
          </a:p>
          <a:p>
            <a:pPr algn="just"/>
            <a:endParaRPr lang="ru-RU" sz="3200" dirty="0" smtClean="0"/>
          </a:p>
          <a:p>
            <a:pPr algn="just"/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Источник: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3.,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п.п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3.6.3., Приказ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России от 17.10.2013 № 1155 «Об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утверждении федерального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государственного образовательного стандарта дошкольного образования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Зарегистрировано в Минюсте России 14.11.2013 № 30384) // Российская газета. – 2013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25.11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(№ 265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48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8380" y="299621"/>
            <a:ext cx="9588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 формировании РППС должны учитываться принципы:</a:t>
            </a:r>
            <a:endParaRPr lang="ru-RU" sz="40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7062" y="1623060"/>
            <a:ext cx="117649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 Соответствие возрасту детей;</a:t>
            </a:r>
          </a:p>
          <a:p>
            <a:pPr marL="285750" indent="-285750" algn="just">
              <a:buFontTx/>
              <a:buChar char="-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Соответствие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индивидуальным, психологическим и физиологическим особенностям детей;</a:t>
            </a:r>
          </a:p>
          <a:p>
            <a:pPr marL="285750" indent="-285750" algn="just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Учет личностно-развивающего и гуманистического характера взаимодействия взрослых и детей;</a:t>
            </a:r>
          </a:p>
          <a:p>
            <a:pPr marL="285750" indent="-285750" algn="just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Возможность поддержания инициативы детей в различных видах деятельности;</a:t>
            </a:r>
          </a:p>
          <a:p>
            <a:pPr marL="285750" indent="-285750" algn="just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Единство обучения и воспитания в образовательной среде;</a:t>
            </a:r>
          </a:p>
          <a:p>
            <a:pPr marL="285750" indent="-285750" algn="just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Доступность образования, в том числе и для детей с ОВЗ;</a:t>
            </a:r>
          </a:p>
          <a:p>
            <a:pPr marL="285750" indent="-285750" algn="just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Возможность формирования общей культуры детей, в том числе  ценностей ЗОЖ и нравственных ориентиров.</a:t>
            </a:r>
          </a:p>
        </p:txBody>
      </p:sp>
    </p:spTree>
    <p:extLst>
      <p:ext uri="{BB962C8B-B14F-4D97-AF65-F5344CB8AC3E}">
        <p14:creationId xmlns:p14="http://schemas.microsoft.com/office/powerpoint/2010/main" val="31687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85188"/>
            <a:ext cx="10481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РППС должна соответствовать:</a:t>
            </a:r>
            <a:endParaRPr lang="ru-RU" sz="40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5980" y="848737"/>
            <a:ext cx="114550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ФОП ДО;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материально-техническим и медико-социальным условиям пребывания детей в ДОО;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возрастным особенностям детей;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требованиям безопасности и надежности при использовании согласно действующим санитарно-эпидемиологическим правилам и нормам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требованиям безопасности и надежности при использовании согласно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действующему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законодательству в сфере технического регулирования, стандартизации и оценке соответствия продукции, защите прав потребителей. </a:t>
            </a:r>
          </a:p>
        </p:txBody>
      </p:sp>
    </p:spTree>
    <p:extLst>
      <p:ext uri="{BB962C8B-B14F-4D97-AF65-F5344CB8AC3E}">
        <p14:creationId xmlns:p14="http://schemas.microsoft.com/office/powerpoint/2010/main" val="298957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8900" y="680641"/>
            <a:ext cx="93091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Требования к РППС:</a:t>
            </a:r>
          </a:p>
          <a:p>
            <a:pPr algn="ctr"/>
            <a:endParaRPr lang="ru-RU" b="1" dirty="0"/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Содержательно-насыщенная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ctr">
              <a:buFontTx/>
              <a:buChar char="-"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Трансформируемая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Полифункциональная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ctr">
              <a:buFontTx/>
              <a:buChar char="-"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Вариативная</a:t>
            </a:r>
          </a:p>
          <a:p>
            <a:pPr marL="571500" indent="-571500" algn="ctr">
              <a:buFontTx/>
              <a:buChar char="-"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Доступная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Безопасная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92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1214041"/>
            <a:ext cx="61150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Составные части РППС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0550" y="2380564"/>
            <a:ext cx="5219700" cy="37154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81749" y="2381249"/>
            <a:ext cx="5219700" cy="371474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8675" y="2628215"/>
            <a:ext cx="4743450" cy="7810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19874" y="2552700"/>
            <a:ext cx="4743450" cy="781050"/>
          </a:xfrm>
          <a:prstGeom prst="roundRect">
            <a:avLst/>
          </a:prstGeom>
          <a:solidFill>
            <a:srgbClr val="E9F3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028700" y="2628215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Инвариативная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819899" y="2628215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Вариативная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928687" y="3561665"/>
            <a:ext cx="454342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Обеспечивает решение задач ФГОС ДО в ходе реализации ФОП ДО</a:t>
            </a:r>
          </a:p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381750" y="3467100"/>
            <a:ext cx="52197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Обеспечивает решение задач с учетом социокультурных, региональных особенностей ДОО, особенностей организации ДО субъектов РФ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979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1100" y="931139"/>
            <a:ext cx="7791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Варианты организации РППС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2609850"/>
            <a:ext cx="9829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 функциональным модулям</a:t>
            </a:r>
          </a:p>
          <a:p>
            <a:pPr marL="285750" indent="-285750">
              <a:buFontTx/>
              <a:buChar char="-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 центрам детской активности</a:t>
            </a:r>
          </a:p>
          <a:p>
            <a:pPr marL="285750" indent="-285750">
              <a:buFontTx/>
              <a:buChar char="-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 пространствам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91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7260" y="2330778"/>
            <a:ext cx="90982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гровой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Физкультурно-оздоровительный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узыкальный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Художественно-творческий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Поисково-познавательный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Релаксации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Бытовой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4340" y="759689"/>
            <a:ext cx="9601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Вариант организации РППС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посредством 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функциональных </a:t>
            </a: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модулей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2473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040" y="2144088"/>
            <a:ext cx="112242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анний возраст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двигательной активности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сенсорики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и конструирования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для организации предметных и предметно-манипуляторных игр, совместных игр со сверстниками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творчества и продуктивной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познания и коммуникации (книжный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уголок)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экспериментирования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труда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4340" y="797789"/>
            <a:ext cx="9966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Вариант организации РППС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посредством 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центров детской активности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28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839</Words>
  <Application>Microsoft Office PowerPoint</Application>
  <PresentationFormat>Широкоэкранный</PresentationFormat>
  <Paragraphs>97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</dc:creator>
  <cp:lastModifiedBy>Acer</cp:lastModifiedBy>
  <cp:revision>65</cp:revision>
  <dcterms:created xsi:type="dcterms:W3CDTF">2023-09-13T15:12:12Z</dcterms:created>
  <dcterms:modified xsi:type="dcterms:W3CDTF">2025-10-06T15:58:00Z</dcterms:modified>
</cp:coreProperties>
</file>