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07.04.2025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3848" y="457200"/>
            <a:ext cx="72008" cy="9148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141488" y="5517232"/>
            <a:ext cx="45719" cy="115888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052736"/>
            <a:ext cx="8496944" cy="4320480"/>
          </a:xfrm>
        </p:spPr>
      </p:pic>
    </p:spTree>
    <p:extLst>
      <p:ext uri="{BB962C8B-B14F-4D97-AF65-F5344CB8AC3E}">
        <p14:creationId xmlns:p14="http://schemas.microsoft.com/office/powerpoint/2010/main" val="15954888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DF1EF8-49DC-457E-929E-4F68CA1AD6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48464" y="5949280"/>
            <a:ext cx="90736" cy="12650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C2C6132-4B33-4E14-9587-ABDD4CCC53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1000" y="404664"/>
            <a:ext cx="8458200" cy="6048672"/>
          </a:xfrm>
        </p:spPr>
        <p:txBody>
          <a:bodyPr>
            <a:normAutofit fontScale="40000" lnSpcReduction="20000"/>
          </a:bodyPr>
          <a:lstStyle/>
          <a:p>
            <a:r>
              <a:rPr lang="ru-RU" sz="2900" b="1" dirty="0">
                <a:solidFill>
                  <a:schemeClr val="tx2"/>
                </a:solidFill>
              </a:rPr>
              <a:t>Игра «Что бывает круглым?»</a:t>
            </a:r>
          </a:p>
          <a:p>
            <a:r>
              <a:rPr lang="ru-RU" sz="2900" b="1" dirty="0">
                <a:solidFill>
                  <a:schemeClr val="tx2"/>
                </a:solidFill>
              </a:rPr>
              <a:t>Цель: </a:t>
            </a:r>
            <a:r>
              <a:rPr lang="ru-RU" sz="2900" dirty="0">
                <a:solidFill>
                  <a:schemeClr val="tx2"/>
                </a:solidFill>
              </a:rPr>
              <a:t>расширение словаря детей за счет прилагательных, развитие воображения, памяти, ловкости.</a:t>
            </a:r>
          </a:p>
          <a:p>
            <a:r>
              <a:rPr lang="ru-RU" sz="2900" dirty="0">
                <a:solidFill>
                  <a:schemeClr val="tx2"/>
                </a:solidFill>
              </a:rPr>
              <a:t>Оборудование: мяч.</a:t>
            </a:r>
          </a:p>
          <a:p>
            <a:r>
              <a:rPr lang="ru-RU" sz="2900" dirty="0">
                <a:solidFill>
                  <a:schemeClr val="tx2"/>
                </a:solidFill>
              </a:rPr>
              <a:t>Ход игры: Перебрасывая мяч детям различными способами, воспитатель задает вопрос, на который ребенок, поймав мяч, должен ответить, после чего вернуть мяч. Воспитатель, в свою очередь, перекидывает мяч следующему ребенку, ожидая ответа от него.</a:t>
            </a:r>
          </a:p>
          <a:p>
            <a:r>
              <a:rPr lang="ru-RU" sz="2900" dirty="0">
                <a:solidFill>
                  <a:schemeClr val="tx2"/>
                </a:solidFill>
              </a:rPr>
              <a:t>1. Что бывает круглым? (Мяч, шар, колесо, солнце, луна яблоко, вишня.)</a:t>
            </a:r>
          </a:p>
          <a:p>
            <a:r>
              <a:rPr lang="ru-RU" sz="2900" dirty="0">
                <a:solidFill>
                  <a:schemeClr val="tx2"/>
                </a:solidFill>
              </a:rPr>
              <a:t>2. Что бывает длинным? (Дорога, река, веревка, нитка лента, шнур.)</a:t>
            </a:r>
          </a:p>
          <a:p>
            <a:r>
              <a:rPr lang="ru-RU" sz="2900" dirty="0">
                <a:solidFill>
                  <a:schemeClr val="tx2"/>
                </a:solidFill>
              </a:rPr>
              <a:t>3. Что бывает высоким? (Гора, дерево, человек, сто, дом, шкаф.)</a:t>
            </a:r>
          </a:p>
          <a:p>
            <a:r>
              <a:rPr lang="ru-RU" sz="2900" dirty="0">
                <a:solidFill>
                  <a:schemeClr val="tx2"/>
                </a:solidFill>
              </a:rPr>
              <a:t>4. Что бывает зеленым? (Трава, деревья, кусты, кузнечики, платье.)</a:t>
            </a:r>
          </a:p>
          <a:p>
            <a:r>
              <a:rPr lang="ru-RU" sz="2900" dirty="0">
                <a:solidFill>
                  <a:schemeClr val="tx2"/>
                </a:solidFill>
              </a:rPr>
              <a:t>5. Что бывает холодным? (Вода, снег, лед, роса, иней, камень, ночь.)</a:t>
            </a:r>
          </a:p>
          <a:p>
            <a:r>
              <a:rPr lang="ru-RU" sz="2900" dirty="0">
                <a:solidFill>
                  <a:schemeClr val="tx2"/>
                </a:solidFill>
              </a:rPr>
              <a:t>6. Что бывает гладким? (Стекло, зеркало, камень, яблоко.)</a:t>
            </a:r>
          </a:p>
          <a:p>
            <a:r>
              <a:rPr lang="ru-RU" sz="2900" dirty="0">
                <a:solidFill>
                  <a:schemeClr val="tx2"/>
                </a:solidFill>
              </a:rPr>
              <a:t>7. Что бывает сладким? (Сахар, конфеты, пирожки торты, вафли.)</a:t>
            </a:r>
          </a:p>
          <a:p>
            <a:r>
              <a:rPr lang="ru-RU" sz="2900" dirty="0">
                <a:solidFill>
                  <a:schemeClr val="tx2"/>
                </a:solidFill>
              </a:rPr>
              <a:t>8. Что бывает шерстяным? (Платье, свитер, варежки, перчатки, шапка.)</a:t>
            </a:r>
          </a:p>
          <a:p>
            <a:r>
              <a:rPr lang="ru-RU" sz="2900" dirty="0">
                <a:solidFill>
                  <a:schemeClr val="tx2"/>
                </a:solidFill>
              </a:rPr>
              <a:t>9. Что бывает колючим? (Еж, роза, кактус, иголки, ель проволока.)</a:t>
            </a:r>
          </a:p>
          <a:p>
            <a:r>
              <a:rPr lang="ru-RU" sz="2900" dirty="0">
                <a:solidFill>
                  <a:schemeClr val="tx2"/>
                </a:solidFill>
              </a:rPr>
              <a:t>10. Что бывает острым? (Нож, шило, стекло, ножницы кинжал, клинок.)</a:t>
            </a:r>
          </a:p>
          <a:p>
            <a:r>
              <a:rPr lang="ru-RU" sz="2900" dirty="0">
                <a:solidFill>
                  <a:schemeClr val="tx2"/>
                </a:solidFill>
              </a:rPr>
              <a:t>11. Что бывает легким? (Пух, перо, вата, снежинка).</a:t>
            </a:r>
          </a:p>
          <a:p>
            <a:r>
              <a:rPr lang="ru-RU" sz="2900" dirty="0">
                <a:solidFill>
                  <a:schemeClr val="tx2"/>
                </a:solidFill>
              </a:rPr>
              <a:t>12. Что бывает глубоким? (Канава, ров, овраг, колодец река, ручей.)</a:t>
            </a:r>
          </a:p>
          <a:p>
            <a:r>
              <a:rPr lang="ru-RU" sz="2900" dirty="0">
                <a:solidFill>
                  <a:schemeClr val="tx2"/>
                </a:solidFill>
              </a:rPr>
              <a:t> </a:t>
            </a:r>
          </a:p>
          <a:p>
            <a:r>
              <a:rPr lang="ru-RU" sz="2900" b="1" dirty="0">
                <a:solidFill>
                  <a:schemeClr val="tx2"/>
                </a:solidFill>
              </a:rPr>
              <a:t>Игра «Бывает – не бывает»</a:t>
            </a:r>
          </a:p>
          <a:p>
            <a:r>
              <a:rPr lang="ru-RU" sz="2900" b="1" dirty="0">
                <a:solidFill>
                  <a:schemeClr val="tx2"/>
                </a:solidFill>
              </a:rPr>
              <a:t>Цель: </a:t>
            </a:r>
            <a:r>
              <a:rPr lang="ru-RU" sz="2900" dirty="0">
                <a:solidFill>
                  <a:schemeClr val="tx2"/>
                </a:solidFill>
              </a:rPr>
              <a:t>Расширение объема словаря, уточнение представлений о признаках предметов, их частей, местоположении, функциях.</a:t>
            </a:r>
          </a:p>
          <a:p>
            <a:r>
              <a:rPr lang="ru-RU" sz="2900" dirty="0">
                <a:solidFill>
                  <a:schemeClr val="tx2"/>
                </a:solidFill>
              </a:rPr>
              <a:t>Ход игры: Взрослый говорит предложение, содержащее в себе верное или ошибочное суждение. Дети, в случае необходимости, исправляют ошибку.</a:t>
            </a:r>
          </a:p>
          <a:p>
            <a:r>
              <a:rPr lang="ru-RU" sz="2900" dirty="0">
                <a:solidFill>
                  <a:schemeClr val="tx2"/>
                </a:solidFill>
              </a:rPr>
              <a:t>Речевой материал:</a:t>
            </a:r>
          </a:p>
          <a:p>
            <a:r>
              <a:rPr lang="ru-RU" sz="2900" dirty="0">
                <a:solidFill>
                  <a:schemeClr val="tx2"/>
                </a:solidFill>
              </a:rPr>
              <a:t>По теме «Растения»: яблоко соленое; груши растут на деревьях; помидор красный; дуб высокий; морковь круглая; картофель гладкий; тыква тяжелая;</a:t>
            </a:r>
          </a:p>
          <a:p>
            <a:r>
              <a:rPr lang="ru-RU" sz="2900" dirty="0">
                <a:solidFill>
                  <a:schemeClr val="tx2"/>
                </a:solidFill>
              </a:rPr>
              <a:t>По теме «Транспорт»: поезд летает по небу; автобус перевозит людей; корабль плавает по воде; у автомобиля есть кузов и кабина; самолет меньше лодки;</a:t>
            </a:r>
          </a:p>
          <a:p>
            <a:r>
              <a:rPr lang="ru-RU" sz="2900" dirty="0">
                <a:solidFill>
                  <a:schemeClr val="tx2"/>
                </a:solidFill>
              </a:rPr>
              <a:t>По теме «Посуда»: в кастрюле жарят; а на сковороде – варят; чашка стеклянная; ложка деревянная; вилка железная; стакан резиновый; у чайника есть носик, ручка и ушко;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52633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0DB91F-DBF9-4576-ACD6-D5DBC3EADD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" y="2672916"/>
            <a:ext cx="8458200" cy="1512168"/>
          </a:xfrm>
        </p:spPr>
        <p:txBody>
          <a:bodyPr/>
          <a:lstStyle/>
          <a:p>
            <a:r>
              <a:rPr lang="ru-RU" dirty="0"/>
              <a:t>	   Спасибо за внимание!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8AAD82E-CE1A-4D0D-9153-A36917DE18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48464" y="3886200"/>
            <a:ext cx="90736" cy="262880"/>
          </a:xfrm>
        </p:spPr>
        <p:txBody>
          <a:bodyPr>
            <a:normAutofit fontScale="550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1996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052736"/>
            <a:ext cx="8496944" cy="3763888"/>
          </a:xfrm>
        </p:spPr>
        <p:txBody>
          <a:bodyPr>
            <a:normAutofit/>
          </a:bodyPr>
          <a:lstStyle/>
          <a:p>
            <a:pPr algn="ctr"/>
            <a:r>
              <a:rPr lang="ru-RU" b="1" u="sng" dirty="0">
                <a:effectLst/>
              </a:rPr>
              <a:t>Развивающие игры, направленные на формирование интеллектуальных и речевых способностей</a:t>
            </a:r>
            <a:br>
              <a:rPr lang="ru-RU" dirty="0">
                <a:effectLst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5582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793480" y="6021288"/>
            <a:ext cx="45719" cy="54498"/>
          </a:xfrm>
        </p:spPr>
        <p:txBody>
          <a:bodyPr>
            <a:normAutofit fontScale="90000"/>
          </a:bodyPr>
          <a:lstStyle/>
          <a:p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476672"/>
            <a:ext cx="8253928" cy="6120680"/>
          </a:xfrm>
        </p:spPr>
        <p:txBody>
          <a:bodyPr>
            <a:normAutofit fontScale="40000" lnSpcReduction="20000"/>
          </a:bodyPr>
          <a:lstStyle/>
          <a:p>
            <a:r>
              <a:rPr lang="ru-RU" sz="4000" b="1" dirty="0"/>
              <a:t>Игра «Угадай, о чем я говорю».</a:t>
            </a:r>
            <a:endParaRPr lang="ru-RU" sz="4000" dirty="0"/>
          </a:p>
          <a:p>
            <a:r>
              <a:rPr lang="ru-RU" sz="4000" b="1" dirty="0"/>
              <a:t>Цель:</a:t>
            </a:r>
            <a:r>
              <a:rPr lang="ru-RU" sz="4000" dirty="0"/>
              <a:t> развивать логическое мышление, память, внимание.</a:t>
            </a:r>
          </a:p>
          <a:p>
            <a:r>
              <a:rPr lang="ru-RU" sz="4000" dirty="0"/>
              <a:t>Описание: предложить ребенку отыскать в комнате предмет. Описать его местонахождение, цвет, форму, материал, из которого он сделан, и т. д. </a:t>
            </a:r>
          </a:p>
          <a:p>
            <a:r>
              <a:rPr lang="ru-RU" sz="4000" dirty="0"/>
              <a:t> </a:t>
            </a:r>
          </a:p>
          <a:p>
            <a:r>
              <a:rPr lang="ru-RU" sz="4000" b="1" dirty="0"/>
              <a:t>Дидактическая игра «Животные и их детеныши»</a:t>
            </a:r>
            <a:endParaRPr lang="ru-RU" sz="4000" dirty="0"/>
          </a:p>
          <a:p>
            <a:r>
              <a:rPr lang="ru-RU" sz="4000" b="1" dirty="0"/>
              <a:t>Цель</a:t>
            </a:r>
            <a:r>
              <a:rPr lang="ru-RU" sz="4000" dirty="0"/>
              <a:t>: Закрепить знания о домашних животных. Побуждать к диалогу по поводу изображенного на картинке. Развивать операции сравнения и обобщения в понимаемой речи. Материал: Картинки из серии «Домашние животные». Картинки из серии «Животные и их детеныши» </a:t>
            </a:r>
          </a:p>
          <a:p>
            <a:r>
              <a:rPr lang="ru-RU" sz="4000" dirty="0"/>
              <a:t>Ход игры: 1.Воспитатель показывает детям знакомые им картинки и спрашивает, какие животные на них изображены. Дети узнают и называют их; если дети затрудняются, напоминает сам названия животных. </a:t>
            </a:r>
          </a:p>
          <a:p>
            <a:r>
              <a:rPr lang="ru-RU" sz="4000" dirty="0"/>
              <a:t>2.Воспитатель поочередно показывает картины (среднего размера), на которых изображены взрослые животные и их детеныши. Посмотрите, кто же на картинке нарисован? Правильно, собака, а кто рядом с нею? Это ее детеныш - щенок. Кто же это? Повторите: собака со щенком.</a:t>
            </a:r>
          </a:p>
          <a:p>
            <a:r>
              <a:rPr lang="ru-RU" sz="4000" dirty="0"/>
              <a:t> </a:t>
            </a:r>
          </a:p>
          <a:p>
            <a:r>
              <a:rPr lang="ru-RU" sz="4000" b="1" dirty="0"/>
              <a:t>Игра «Найди отличия».</a:t>
            </a:r>
            <a:endParaRPr lang="ru-RU" sz="4000" dirty="0"/>
          </a:p>
          <a:p>
            <a:r>
              <a:rPr lang="ru-RU" sz="4000" b="1" dirty="0"/>
              <a:t>Цель:</a:t>
            </a:r>
            <a:r>
              <a:rPr lang="ru-RU" sz="4000" dirty="0"/>
              <a:t> развивать умение сравнивать запоминаемые предметы, находить в них черты сходства и отличия.</a:t>
            </a:r>
          </a:p>
          <a:p>
            <a:r>
              <a:rPr lang="ru-RU" sz="4000" dirty="0"/>
              <a:t>Игровой материал и наглядные пособия: сюжетные карточки.</a:t>
            </a:r>
          </a:p>
          <a:p>
            <a:r>
              <a:rPr lang="ru-RU" sz="4000" dirty="0"/>
              <a:t>Описание: в течение 2-3 минут показывать ребенку карточку. Затем предложить ему вторую карточку, на которой отсутствуют или заменены на другие некоторые предметы или действия. Ребенок должен определить, что изменилось.</a:t>
            </a:r>
          </a:p>
          <a:p>
            <a:r>
              <a:rPr lang="ru-RU" sz="3500" dirty="0"/>
              <a:t> </a:t>
            </a:r>
          </a:p>
          <a:p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6923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24AA56-F5F5-4A53-9CF9-A197327860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flipH="1">
            <a:off x="8839199" y="5949280"/>
            <a:ext cx="45719" cy="12650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7F151BE-3EC4-4427-B1BE-C8D29B436D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1000" y="476672"/>
            <a:ext cx="8458200" cy="5688632"/>
          </a:xfrm>
        </p:spPr>
        <p:txBody>
          <a:bodyPr>
            <a:normAutofit fontScale="47500" lnSpcReduction="20000"/>
          </a:bodyPr>
          <a:lstStyle/>
          <a:p>
            <a:r>
              <a:rPr lang="ru-RU" sz="2900" b="1" dirty="0"/>
              <a:t>Игра «Опиши предмет».</a:t>
            </a:r>
            <a:endParaRPr lang="ru-RU" sz="2900" dirty="0"/>
          </a:p>
          <a:p>
            <a:r>
              <a:rPr lang="ru-RU" sz="2900" b="1" dirty="0"/>
              <a:t>Цель:</a:t>
            </a:r>
            <a:r>
              <a:rPr lang="ru-RU" sz="2900" dirty="0"/>
              <a:t> учить запоминать признаки и свойства предмета.</a:t>
            </a:r>
          </a:p>
          <a:p>
            <a:r>
              <a:rPr lang="ru-RU" sz="2900" dirty="0"/>
              <a:t>Игровой материал и наглядные пособия: знакомые ребенку предметы (человек, машина, продукт питания и т. д.).</a:t>
            </a:r>
          </a:p>
          <a:p>
            <a:r>
              <a:rPr lang="ru-RU" sz="2900" dirty="0"/>
              <a:t>Описание: дети под руководством воспитателя выбирают знакомый предмет.</a:t>
            </a:r>
          </a:p>
          <a:p>
            <a:r>
              <a:rPr lang="ru-RU" sz="2900" dirty="0"/>
              <a:t>Педагог предлагает вспомнить как можно больше отличительных признаков и свойств этого предмета и по очереди называть по одному признаку. Проигравшим считается тот, кто не сможет вспомнить ничего о предмете, когда настанет его очередь. </a:t>
            </a:r>
          </a:p>
          <a:p>
            <a:r>
              <a:rPr lang="ru-RU" sz="2900" dirty="0"/>
              <a:t> </a:t>
            </a:r>
          </a:p>
          <a:p>
            <a:r>
              <a:rPr lang="ru-RU" sz="2900" b="1" dirty="0"/>
              <a:t>Игра «Запомнил - нарисовал».</a:t>
            </a:r>
            <a:endParaRPr lang="ru-RU" sz="2900" dirty="0"/>
          </a:p>
          <a:p>
            <a:r>
              <a:rPr lang="ru-RU" sz="2900" b="1" dirty="0"/>
              <a:t>Цели:</a:t>
            </a:r>
            <a:r>
              <a:rPr lang="ru-RU" sz="2900" dirty="0"/>
              <a:t> учить осознанному восприятию; развивать концентрацию внимания на запоминаемом объекте.</a:t>
            </a:r>
          </a:p>
          <a:p>
            <a:r>
              <a:rPr lang="ru-RU" sz="2900" dirty="0"/>
              <a:t>Игровой материал и наглядные пособия: листок бумаги, карандаши, картон с изображениями предметов.</a:t>
            </a:r>
          </a:p>
          <a:p>
            <a:r>
              <a:rPr lang="ru-RU" sz="2900" dirty="0"/>
              <a:t>Описание: наклеить на картон шесть картинок в два ряда: три сверху, три снизу. На картинках должны быть изображены самые простые предметы: яблоко, шарф, флажок, пуговица, иголка, елка, березовый листок. В течение одной минуты показать ребенку верхний ряд. Ребенок должен зарисовать то, что он увидел и запомнил. Затем показать так же нижний ряд картинок и снова попросить ребенка зарисовать все то, что он запомнил. Открыть все картинки одновременно и сравнить, насколько рисунки ребенка соответствуют образу.</a:t>
            </a:r>
          </a:p>
          <a:p>
            <a:r>
              <a:rPr lang="ru-RU" sz="2900" dirty="0"/>
              <a:t> </a:t>
            </a:r>
          </a:p>
          <a:p>
            <a:r>
              <a:rPr lang="ru-RU" sz="2900" b="1" dirty="0"/>
              <a:t>Игра «Какая она».</a:t>
            </a:r>
            <a:endParaRPr lang="ru-RU" sz="2900" dirty="0"/>
          </a:p>
          <a:p>
            <a:r>
              <a:rPr lang="ru-RU" sz="2900" b="1" dirty="0"/>
              <a:t>Цель:</a:t>
            </a:r>
            <a:r>
              <a:rPr lang="ru-RU" sz="2900" dirty="0"/>
              <a:t> способствовать развитию зрительной и слуховой памяти.</a:t>
            </a:r>
          </a:p>
          <a:p>
            <a:r>
              <a:rPr lang="ru-RU" sz="2900" dirty="0"/>
              <a:t>Описание: назвать какой-нибудь предмет и предложить ребенку представить, как этот предмет выглядит, какой он формы, цвета, какие он может издавать звуки и т. п. Затем попросить описать все то, что он представил. Например: яйцо - овальное, белое или коричневое, с пятнышками, сырое или вареное, белое и желтое внутри. Потом можно не только проговорить признаки предмета, но и зарисовать его.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7565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B77A75-3D71-4D22-950E-7C9BA5380E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flipH="1">
            <a:off x="8839199" y="6021288"/>
            <a:ext cx="45719" cy="5449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FFE4867-01F9-471A-9F53-FF6AE188A2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1000" y="1772816"/>
            <a:ext cx="8458200" cy="2520280"/>
          </a:xfrm>
        </p:spPr>
        <p:txBody>
          <a:bodyPr/>
          <a:lstStyle/>
          <a:p>
            <a:pPr algn="ctr"/>
            <a:r>
              <a:rPr lang="ru-RU" sz="3600" b="1" u="sng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Развивающие игры, направленные на формирование творческих и речевых способностей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8744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F3ADB4-2765-41E8-AF6F-4639D87CA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752" y="1124744"/>
            <a:ext cx="8686800" cy="4968552"/>
          </a:xfrm>
        </p:spPr>
        <p:txBody>
          <a:bodyPr>
            <a:noAutofit/>
          </a:bodyPr>
          <a:lstStyle/>
          <a:p>
            <a:r>
              <a:rPr lang="ru-RU" sz="1400" b="1" dirty="0">
                <a:effectLst/>
              </a:rPr>
              <a:t>Игра «Картинка» </a:t>
            </a:r>
            <a:br>
              <a:rPr lang="ru-RU" sz="1400" dirty="0">
                <a:effectLst/>
              </a:rPr>
            </a:br>
            <a:r>
              <a:rPr lang="ru-RU" sz="1400" dirty="0">
                <a:effectLst/>
              </a:rPr>
              <a:t>Суть заключается в том, что вы договариваетесь с детьми «рисовать» картину. Например, пейзаж. Каждый ребенок загадывает, кем он будет: солнышко, дерево и т.д. Первый ребенок выходит и говорит, кто он (облачко). Он же выбирает, кто выйдет следующий, и спрашивает: «Кто ты»? Тот отвечает. Действие продолжается до последнего человека. Затем каждый ребенок изображает определенное действие в соответствие с тем, кем он является в картине. Данная задача позволяет развить актерские навыки, избавиться от стеснения. Также это упражнение направлено на сплочение класса/группы, выявления лидера и аутсайдеров.</a:t>
            </a:r>
            <a:br>
              <a:rPr lang="ru-RU" sz="1400" dirty="0">
                <a:effectLst/>
              </a:rPr>
            </a:br>
            <a:r>
              <a:rPr lang="ru-RU" sz="1400" dirty="0">
                <a:effectLst/>
              </a:rPr>
              <a:t> </a:t>
            </a:r>
            <a:br>
              <a:rPr lang="ru-RU" sz="1400" dirty="0">
                <a:effectLst/>
              </a:rPr>
            </a:br>
            <a:r>
              <a:rPr lang="ru-RU" sz="1400" b="1" dirty="0">
                <a:effectLst/>
              </a:rPr>
              <a:t>Игра «Обведи свою ладонь и оживи» </a:t>
            </a:r>
            <a:br>
              <a:rPr lang="ru-RU" sz="1400" dirty="0">
                <a:effectLst/>
              </a:rPr>
            </a:br>
            <a:r>
              <a:rPr lang="ru-RU" sz="1400" dirty="0">
                <a:effectLst/>
              </a:rPr>
              <a:t>Дети самостоятельно обводят на листе бумаги левую руку. Педагог предлагает превратить силуэт в какую-нибудь фигуру. Лист с силуэтом можно поворачивать как угодно. История старого чайника Дети собираются в кругу, придумывают и рассказывают друг другу, что же о своей жизни может поведать старый чайник. Это отличное упражнение на развитие творческих способностей. По сути, дети придумывают целую историю жизни от начала и до конца.</a:t>
            </a:r>
            <a:br>
              <a:rPr lang="ru-RU" sz="1400" dirty="0">
                <a:effectLst/>
              </a:rPr>
            </a:br>
            <a:r>
              <a:rPr lang="ru-RU" sz="1400" dirty="0">
                <a:effectLst/>
              </a:rPr>
              <a:t> </a:t>
            </a:r>
            <a:br>
              <a:rPr lang="ru-RU" sz="1400" dirty="0">
                <a:effectLst/>
              </a:rPr>
            </a:br>
            <a:r>
              <a:rPr lang="ru-RU" sz="1400" dirty="0">
                <a:effectLst/>
              </a:rPr>
              <a:t> </a:t>
            </a:r>
            <a:br>
              <a:rPr lang="ru-RU" sz="1400" dirty="0">
                <a:effectLst/>
              </a:rPr>
            </a:br>
            <a:r>
              <a:rPr lang="ru-RU" sz="1400" dirty="0">
                <a:effectLst/>
              </a:rPr>
              <a:t> </a:t>
            </a:r>
            <a:br>
              <a:rPr lang="ru-RU" sz="1400" dirty="0">
                <a:effectLst/>
              </a:rPr>
            </a:br>
            <a:endParaRPr lang="ru-RU" sz="10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35483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965E50-0B86-41B3-BFBA-1EAFC0E89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32440" y="457200"/>
            <a:ext cx="459160" cy="16348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68B2808-052D-41F6-94D2-C1DF72E798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1400" b="1" dirty="0"/>
              <a:t>Игра «Камушки на берегу»</a:t>
            </a:r>
            <a:br>
              <a:rPr lang="ru-RU" sz="1400" dirty="0"/>
            </a:br>
            <a:r>
              <a:rPr lang="ru-RU" sz="1400" b="1" dirty="0"/>
              <a:t> Цель</a:t>
            </a:r>
            <a:r>
              <a:rPr lang="ru-RU" sz="1400" dirty="0"/>
              <a:t>: создавать в воображении образ на заданную тему. Педагог показывает детям картинку и говорит, что на ней нарисован волшебный берег. По этому берегу прошел волшебник и все, что было на нем, превратил в камушки. Просит детей угадать и дорисовать, что было на берегу. </a:t>
            </a:r>
            <a:br>
              <a:rPr lang="ru-RU" sz="1400" dirty="0"/>
            </a:br>
            <a:r>
              <a:rPr lang="ru-RU" sz="1400" dirty="0"/>
              <a:t>Оживи фигуру Цели: — упражнять в видоизменении и преобразовании имеющихся представлений; — создавать на этой основе относительно новый художественный образ. Педагог дает детям лист бумаги, поделенный пополам. На одной половине нарисована часть предмета, а на другой необходимо дорисовать недостающую часть и придумать новую сказку с нарисованным персонажем.</a:t>
            </a:r>
            <a:br>
              <a:rPr lang="ru-RU" sz="1400" dirty="0"/>
            </a:br>
            <a:br>
              <a:rPr lang="ru-RU" sz="1400" dirty="0"/>
            </a:br>
            <a:r>
              <a:rPr lang="ru-RU" sz="1400" b="1" dirty="0"/>
              <a:t>Игра «Картина из дырок» </a:t>
            </a:r>
            <a:br>
              <a:rPr lang="ru-RU" sz="1400" dirty="0"/>
            </a:br>
            <a:r>
              <a:rPr lang="ru-RU" sz="1400" b="1" dirty="0"/>
              <a:t>Цель:</a:t>
            </a:r>
            <a:r>
              <a:rPr lang="ru-RU" sz="1400" dirty="0"/>
              <a:t> развивать творчество при рисовании нестандартными способами.</a:t>
            </a:r>
            <a:br>
              <a:rPr lang="ru-RU" sz="1400" dirty="0"/>
            </a:br>
            <a:r>
              <a:rPr lang="ru-RU" sz="1400" dirty="0"/>
              <a:t> Педагог говорит о том, что, если много раз проткнуть лист бумаги иголкой, получится много дырок. Но если протыкать бумагу в определенной последовательности, может получиться целый рисунок. Педагог предлагает «нарисовать» иголкой на бумаге обычный листок (машину, солнце и т. п.). </a:t>
            </a:r>
            <a:br>
              <a:rPr lang="ru-RU" sz="1400" dirty="0"/>
            </a:br>
            <a:r>
              <a:rPr lang="ru-RU" sz="1400" dirty="0"/>
              <a:t> </a:t>
            </a:r>
            <a:br>
              <a:rPr lang="ru-RU" sz="1400" dirty="0"/>
            </a:br>
            <a:r>
              <a:rPr lang="ru-RU" sz="1400" b="1" dirty="0"/>
              <a:t>Игра «Ощипанный портрет» </a:t>
            </a:r>
            <a:br>
              <a:rPr lang="ru-RU" sz="1400" dirty="0"/>
            </a:br>
            <a:r>
              <a:rPr lang="ru-RU" sz="1400" b="1" dirty="0"/>
              <a:t>Цель:</a:t>
            </a:r>
            <a:r>
              <a:rPr lang="ru-RU" sz="1400" dirty="0"/>
              <a:t> развивать творчество при рисовании нестандартными способами.</a:t>
            </a:r>
            <a:br>
              <a:rPr lang="ru-RU" sz="1400" dirty="0"/>
            </a:br>
            <a:r>
              <a:rPr lang="ru-RU" sz="1400" dirty="0"/>
              <a:t>Педагог. Если взять лист белой бумаги и долго отщипывать от него маленькие кусочки, через несколько минут в руках останется фигура неопределенной формы с ощипанными краями. Но если отщипывать кусочки заранее продуманно, могут получиться интересные предметы. Попробуйте это сделать. Дети выполняют.</a:t>
            </a:r>
          </a:p>
        </p:txBody>
      </p:sp>
    </p:spTree>
    <p:extLst>
      <p:ext uri="{BB962C8B-B14F-4D97-AF65-F5344CB8AC3E}">
        <p14:creationId xmlns:p14="http://schemas.microsoft.com/office/powerpoint/2010/main" val="25292781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E53B93-C346-4164-BC6F-417224EEA4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" y="1772817"/>
            <a:ext cx="8458200" cy="4302970"/>
          </a:xfrm>
        </p:spPr>
        <p:txBody>
          <a:bodyPr>
            <a:normAutofit/>
          </a:bodyPr>
          <a:lstStyle/>
          <a:p>
            <a:r>
              <a:rPr lang="ru-RU" b="1" u="sng" dirty="0">
                <a:effectLst/>
              </a:rPr>
              <a:t>Развивающие игры, направленные на формирование словаря у детей дошкольного возраста</a:t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9FD9414-D9A8-4F82-88F6-12421B4236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63000" y="4653136"/>
            <a:ext cx="76200" cy="147464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908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2AC9CF-CD1B-4D69-B0A1-0006E73B86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flipH="1">
            <a:off x="8839199" y="5949280"/>
            <a:ext cx="45719" cy="12650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994E12F-776B-4012-A50C-9027403877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1000" y="782214"/>
            <a:ext cx="8458200" cy="4591002"/>
          </a:xfrm>
        </p:spPr>
        <p:txBody>
          <a:bodyPr>
            <a:normAutofit fontScale="55000" lnSpcReduction="20000"/>
          </a:bodyPr>
          <a:lstStyle/>
          <a:p>
            <a:r>
              <a:rPr lang="ru-RU" b="1" dirty="0"/>
              <a:t>Игра «Кто больше знает вежливых слов?»</a:t>
            </a:r>
            <a:endParaRPr lang="ru-RU" dirty="0"/>
          </a:p>
          <a:p>
            <a:r>
              <a:rPr lang="ru-RU" b="1" dirty="0"/>
              <a:t>Цель:</a:t>
            </a:r>
            <a:r>
              <a:rPr lang="ru-RU" dirty="0"/>
              <a:t> </a:t>
            </a:r>
            <a:r>
              <a:rPr lang="ru-RU" sz="2500" dirty="0">
                <a:solidFill>
                  <a:schemeClr val="tx2"/>
                </a:solidFill>
              </a:rPr>
              <a:t>упражнять детей в произношении вежливых слов, активизировать словарь по данной теме.</a:t>
            </a:r>
          </a:p>
          <a:p>
            <a:r>
              <a:rPr lang="ru-RU" sz="2500" dirty="0">
                <a:solidFill>
                  <a:schemeClr val="tx2"/>
                </a:solidFill>
              </a:rPr>
              <a:t>Оборудование: мяч.</a:t>
            </a:r>
          </a:p>
          <a:p>
            <a:r>
              <a:rPr lang="ru-RU" sz="2500" dirty="0">
                <a:solidFill>
                  <a:schemeClr val="tx2"/>
                </a:solidFill>
              </a:rPr>
              <a:t>Ход игры: Педагог предлагает узнать, кто больше всех знает вежливых слов и выражений. Если ребенок отвечает правильно, то делает шаг вперед после ловли мяча. Выигрывает тот, кто первый дойдет до воспитателя.</a:t>
            </a:r>
          </a:p>
          <a:p>
            <a:r>
              <a:rPr lang="ru-RU" dirty="0"/>
              <a:t> </a:t>
            </a:r>
          </a:p>
          <a:p>
            <a:r>
              <a:rPr lang="ru-RU" b="1" dirty="0"/>
              <a:t>Игра «Чудесный мешочек"</a:t>
            </a:r>
            <a:endParaRPr lang="ru-RU" dirty="0"/>
          </a:p>
          <a:p>
            <a:r>
              <a:rPr lang="ru-RU" b="1" dirty="0"/>
              <a:t>Цель:</a:t>
            </a:r>
            <a:r>
              <a:rPr lang="ru-RU" dirty="0"/>
              <a:t> </a:t>
            </a:r>
            <a:r>
              <a:rPr lang="ru-RU" sz="2500" dirty="0">
                <a:solidFill>
                  <a:schemeClr val="tx2"/>
                </a:solidFill>
              </a:rPr>
              <a:t>закрепить названия овощей.</a:t>
            </a:r>
          </a:p>
          <a:p>
            <a:r>
              <a:rPr lang="ru-RU" sz="2500" dirty="0">
                <a:solidFill>
                  <a:schemeClr val="tx2"/>
                </a:solidFill>
              </a:rPr>
              <a:t>Оборудование: мешочек, муляжи овощей.</a:t>
            </a:r>
          </a:p>
          <a:p>
            <a:r>
              <a:rPr lang="ru-RU" sz="2500" dirty="0">
                <a:solidFill>
                  <a:schemeClr val="tx2"/>
                </a:solidFill>
              </a:rPr>
              <a:t>Ход игры: перед игрой ребенка знакомят с овощами и их свойствами. Малыш по одному достает из «чудесного мешочка» овощи, называет их.</a:t>
            </a:r>
          </a:p>
          <a:p>
            <a:r>
              <a:rPr lang="ru-RU" dirty="0"/>
              <a:t> </a:t>
            </a:r>
          </a:p>
          <a:p>
            <a:r>
              <a:rPr lang="ru-RU" b="1" dirty="0"/>
              <a:t>Игра «Ты – моя частичка»</a:t>
            </a:r>
            <a:endParaRPr lang="ru-RU" dirty="0"/>
          </a:p>
          <a:p>
            <a:r>
              <a:rPr lang="ru-RU" b="1" dirty="0"/>
              <a:t>Цель:</a:t>
            </a:r>
            <a:r>
              <a:rPr lang="ru-RU" dirty="0"/>
              <a:t> </a:t>
            </a:r>
            <a:r>
              <a:rPr lang="ru-RU" sz="2500" dirty="0">
                <a:solidFill>
                  <a:schemeClr val="tx2"/>
                </a:solidFill>
              </a:rPr>
              <a:t>систематизировать представления детей о частях тела, развивать внимание, память, словарный запас.</a:t>
            </a:r>
          </a:p>
          <a:p>
            <a:r>
              <a:rPr lang="ru-RU" sz="2500" dirty="0">
                <a:solidFill>
                  <a:schemeClr val="tx2"/>
                </a:solidFill>
              </a:rPr>
              <a:t>Оборудование: мяч.</a:t>
            </a:r>
          </a:p>
          <a:p>
            <a:r>
              <a:rPr lang="ru-RU" sz="2500" dirty="0">
                <a:solidFill>
                  <a:schemeClr val="tx2"/>
                </a:solidFill>
              </a:rPr>
              <a:t>Ход игры: Воспитатель бросает мяч каждому ребенку, задавая вопрос.</a:t>
            </a:r>
          </a:p>
          <a:p>
            <a:r>
              <a:rPr lang="ru-RU" sz="2500" dirty="0">
                <a:solidFill>
                  <a:schemeClr val="tx2"/>
                </a:solidFill>
              </a:rPr>
              <a:t>Я – личико, ты – моя частичка. Ты кто? (глаза, брови, нос и т. д).</a:t>
            </a:r>
          </a:p>
          <a:p>
            <a:r>
              <a:rPr lang="ru-RU" sz="2500" dirty="0">
                <a:solidFill>
                  <a:schemeClr val="tx2"/>
                </a:solidFill>
              </a:rPr>
              <a:t>Я – голова, ты – моя частичка. Ты кто? (волосы, уши).</a:t>
            </a:r>
          </a:p>
          <a:p>
            <a:r>
              <a:rPr lang="ru-RU" sz="2500" dirty="0">
                <a:solidFill>
                  <a:schemeClr val="tx2"/>
                </a:solidFill>
              </a:rPr>
              <a:t>Я – туловище, ты – моя частичка. Ты кто? (спина, живот, плечо).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02515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72</TotalTime>
  <Words>469</Words>
  <Application>Microsoft Office PowerPoint</Application>
  <PresentationFormat>Экран (4:3)</PresentationFormat>
  <Paragraphs>76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Franklin Gothic Book</vt:lpstr>
      <vt:lpstr>Franklin Gothic Medium</vt:lpstr>
      <vt:lpstr>Times New Roman</vt:lpstr>
      <vt:lpstr>Wingdings 2</vt:lpstr>
      <vt:lpstr>Трек</vt:lpstr>
      <vt:lpstr>Презентация PowerPoint</vt:lpstr>
      <vt:lpstr>Развивающие игры, направленные на формирование интеллектуальных и речевых способностей </vt:lpstr>
      <vt:lpstr>Презентация PowerPoint</vt:lpstr>
      <vt:lpstr>Презентация PowerPoint</vt:lpstr>
      <vt:lpstr>Презентация PowerPoint</vt:lpstr>
      <vt:lpstr>Игра «Картинка»  Суть заключается в том, что вы договариваетесь с детьми «рисовать» картину. Например, пейзаж. Каждый ребенок загадывает, кем он будет: солнышко, дерево и т.д. Первый ребенок выходит и говорит, кто он (облачко). Он же выбирает, кто выйдет следующий, и спрашивает: «Кто ты»? Тот отвечает. Действие продолжается до последнего человека. Затем каждый ребенок изображает определенное действие в соответствие с тем, кем он является в картине. Данная задача позволяет развить актерские навыки, избавиться от стеснения. Также это упражнение направлено на сплочение класса/группы, выявления лидера и аутсайдеров.   Игра «Обведи свою ладонь и оживи»  Дети самостоятельно обводят на листе бумаги левую руку. Педагог предлагает превратить силуэт в какую-нибудь фигуру. Лист с силуэтом можно поворачивать как угодно. История старого чайника Дети собираются в кругу, придумывают и рассказывают друг другу, что же о своей жизни может поведать старый чайник. Это отличное упражнение на развитие творческих способностей. По сути, дети придумывают целую историю жизни от начала и до конца.       </vt:lpstr>
      <vt:lpstr>Презентация PowerPoint</vt:lpstr>
      <vt:lpstr>Развивающие игры, направленные на формирование словаря у детей дошкольного возраста </vt:lpstr>
      <vt:lpstr>Презентация PowerPoint</vt:lpstr>
      <vt:lpstr>Презентация PowerPoint</vt:lpstr>
      <vt:lpstr>    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</cp:lastModifiedBy>
  <cp:revision>8</cp:revision>
  <dcterms:created xsi:type="dcterms:W3CDTF">2025-04-03T07:13:36Z</dcterms:created>
  <dcterms:modified xsi:type="dcterms:W3CDTF">2025-04-07T05:46:35Z</dcterms:modified>
</cp:coreProperties>
</file>