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«Лесная школа»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учитель-логопед Макарова Елена Олеговна</a:t>
            </a:r>
          </a:p>
          <a:p>
            <a:r>
              <a:rPr lang="ru-RU" dirty="0" smtClean="0"/>
              <a:t>МДОАУ Д/с№12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65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ravelask.ru/system/images/files/000/370/762/wysiwyg/40117.jpg?15067237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" y="0"/>
            <a:ext cx="9901646" cy="68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6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1.1zoom.me/b5050/468/Foxes_Tree_stump_Glance_511849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5" y="0"/>
            <a:ext cx="8961120" cy="6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3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bs.twimg.com/media/EcU1C2YWoAEWZe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82731"/>
            <a:ext cx="10162903" cy="67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1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d.kopilkaurokov.ru/up/html/2018/10/28/k_5bd5596c8d598/482336_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139337"/>
            <a:ext cx="11512731" cy="64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8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зочный лес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14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8897" y="5570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упить Оптом Волшебный Лес Деревья Сказочный Замок Мультфильм Виниловые  Фотографии Фонов Гриб Цветы Фото Стенд Фоны Для Детей Party Studio Pr  Отlvyue2019 В Категории Справочный Материал, 1 547 руб. На Ru.Dhgate.Com |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35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5799" y="57796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нятие: цвет предмета. Синий цвет - презентация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4" y="145065"/>
            <a:ext cx="8962248" cy="67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3588" y="6148252"/>
            <a:ext cx="2769326" cy="566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8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то делать, если вы пошли в лес за ягодами и грибами, а там... медведь -  Chayka.l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" y="-25514"/>
            <a:ext cx="11747863" cy="68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1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тица сова лес природа HD обои для ноутбу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6" y="0"/>
            <a:ext cx="10267406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0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елка в лесу (58 фото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12"/>
            <a:ext cx="12192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9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559" y="130792"/>
            <a:ext cx="11163020" cy="6278717"/>
          </a:xfrm>
        </p:spPr>
      </p:pic>
    </p:spTree>
    <p:extLst>
      <p:ext uri="{BB962C8B-B14F-4D97-AF65-F5344CB8AC3E}">
        <p14:creationId xmlns:p14="http://schemas.microsoft.com/office/powerpoint/2010/main" val="960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orage.myseldon.com/news_pict_26/26ADA404655DD6964EC81B5F34DA75B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" y="0"/>
            <a:ext cx="11416937" cy="68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921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14</Words>
  <Application>Microsoft Office PowerPoint</Application>
  <PresentationFormat>Широкоэкранный</PresentationFormat>
  <Paragraphs>3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«Лесная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«Лесная школа»</dc:title>
  <dc:creator>елена макарова</dc:creator>
  <cp:lastModifiedBy>елена макарова</cp:lastModifiedBy>
  <cp:revision>9</cp:revision>
  <dcterms:created xsi:type="dcterms:W3CDTF">2021-04-19T15:39:39Z</dcterms:created>
  <dcterms:modified xsi:type="dcterms:W3CDTF">2021-04-19T17:45:35Z</dcterms:modified>
</cp:coreProperties>
</file>