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6FEF4-95E4-4DA1-ADC6-DDE58988066F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A2277-B5E8-4961-B134-4675C8930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0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19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Августовская творческая лаборатория учителей-логопедов ДОУ</a:t>
            </a:r>
            <a:br>
              <a:rPr lang="ru-RU" dirty="0" smtClean="0"/>
            </a:br>
            <a:r>
              <a:rPr lang="ru-RU" dirty="0" smtClean="0"/>
              <a:t>2020г.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Тема: «Формирование коммуникативных, лингвистических, культурологических компетенций у дошкольников с ООП».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0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Вы заслуженно получаете картинку из </a:t>
            </a:r>
            <a:r>
              <a:rPr lang="ru-RU" dirty="0" err="1" smtClean="0"/>
              <a:t>мнемотаблицы</a:t>
            </a:r>
            <a:endParaRPr lang="ru-RU" dirty="0"/>
          </a:p>
        </p:txBody>
      </p:sp>
      <p:pic>
        <p:nvPicPr>
          <p:cNvPr id="2050" name="Picture 2" descr="Молодцы рисунок для детей — Brainsatschool.e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210469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16" y="2208008"/>
            <a:ext cx="4133133" cy="30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8470674" cy="976312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/>
              <a:t>Скороговорка – речи </a:t>
            </a:r>
            <a:r>
              <a:rPr lang="ru-RU" dirty="0" smtClean="0"/>
              <a:t>тренировка»</a:t>
            </a:r>
            <a:br>
              <a:rPr lang="ru-RU" dirty="0" smtClean="0"/>
            </a:br>
            <a:r>
              <a:rPr lang="ru-RU" dirty="0" smtClean="0"/>
              <a:t>Отвечает команда №3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8165874" cy="4262436"/>
          </a:xfrm>
        </p:spPr>
        <p:txBody>
          <a:bodyPr/>
          <a:lstStyle/>
          <a:p>
            <a:r>
              <a:rPr lang="ru-RU" dirty="0" smtClean="0"/>
              <a:t>Ваша задача - проговорить </a:t>
            </a:r>
            <a:r>
              <a:rPr lang="ru-RU" dirty="0"/>
              <a:t>скороговорку с заданной </a:t>
            </a:r>
            <a:r>
              <a:rPr lang="ru-RU" dirty="0" smtClean="0"/>
              <a:t>интонацией</a:t>
            </a:r>
          </a:p>
          <a:p>
            <a:r>
              <a:rPr lang="ru-RU" dirty="0" smtClean="0"/>
              <a:t>                                               </a:t>
            </a:r>
            <a:r>
              <a:rPr lang="ru-RU" b="1" i="1" u="sng" dirty="0" smtClean="0"/>
              <a:t>РАДОСТНО:</a:t>
            </a:r>
            <a:endParaRPr lang="ru-RU" b="1" i="1" u="sng" dirty="0"/>
          </a:p>
          <a:p>
            <a:pPr algn="ctr"/>
            <a:r>
              <a:rPr lang="ru-RU" sz="1800" b="1" dirty="0" smtClean="0"/>
              <a:t>«От </a:t>
            </a:r>
            <a:r>
              <a:rPr lang="ru-RU" sz="1800" b="1" dirty="0"/>
              <a:t>топота </a:t>
            </a:r>
            <a:r>
              <a:rPr lang="ru-RU" sz="1800" b="1" dirty="0" smtClean="0"/>
              <a:t>копыт </a:t>
            </a:r>
            <a:r>
              <a:rPr lang="ru-RU" sz="1800" b="1" dirty="0"/>
              <a:t>пыль по полю летит» </a:t>
            </a:r>
            <a:endParaRPr lang="ru-RU" sz="1800" b="1" dirty="0" smtClean="0"/>
          </a:p>
          <a:p>
            <a:pPr algn="ctr"/>
            <a:endParaRPr lang="ru-RU" sz="1800" b="1" dirty="0"/>
          </a:p>
        </p:txBody>
      </p:sp>
      <p:pic>
        <p:nvPicPr>
          <p:cNvPr id="3076" name="Picture 4" descr="Юмор - Скороговор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23" y="2848384"/>
            <a:ext cx="5232672" cy="368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Станция «Скороговорка – речи тренировка»</a:t>
            </a:r>
            <a:br>
              <a:rPr lang="ru-RU" dirty="0"/>
            </a:br>
            <a:r>
              <a:rPr lang="ru-RU" dirty="0"/>
              <a:t>Отвечает команда №3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/>
              <a:t>ГОВОРИТЬ ГРУСТНО:</a:t>
            </a:r>
          </a:p>
          <a:p>
            <a:pPr algn="ctr"/>
            <a:endParaRPr lang="ru-RU" sz="1800" b="1" i="1" u="sng" dirty="0"/>
          </a:p>
          <a:p>
            <a:pPr algn="ctr"/>
            <a:r>
              <a:rPr lang="ru-RU" sz="2400" b="1" dirty="0"/>
              <a:t>Наша серая кошка сидела на крыше. А ваша серая кошка сидела выше</a:t>
            </a:r>
            <a:endParaRPr lang="ru-RU" sz="3200" b="1" i="1" u="sng" dirty="0"/>
          </a:p>
        </p:txBody>
      </p:sp>
      <p:pic>
        <p:nvPicPr>
          <p:cNvPr id="4098" name="Picture 2" descr="На крыше - Кошка Мари - YouLoveIt.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324769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Станция «Скороговорка – речи тренировка»</a:t>
            </a:r>
            <a:br>
              <a:rPr lang="ru-RU" dirty="0"/>
            </a:br>
            <a:r>
              <a:rPr lang="ru-RU" dirty="0"/>
              <a:t>Отвечает команда №3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800" b="1" i="1" u="sng" dirty="0" smtClean="0"/>
              <a:t>ГОВОРИТЬ УДИВЛЕННО:</a:t>
            </a:r>
          </a:p>
          <a:p>
            <a:r>
              <a:rPr lang="ru-RU" sz="2400" b="1" dirty="0"/>
              <a:t>Валерий кавалерию раскрасил акварелью. Карьером кавалерия скачет у Валерия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122" name="Picture 2" descr="Валерий кавалерию Раскрасил акварелью... | скороговорки/tongue twisters |  ВКонтакт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1864519"/>
            <a:ext cx="38100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Станция «Скороговорка – речи тренировка»</a:t>
            </a:r>
            <a:br>
              <a:rPr lang="ru-RU" dirty="0"/>
            </a:br>
            <a:r>
              <a:rPr lang="ru-RU" dirty="0"/>
              <a:t>Отвечает команда №3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800" b="1" i="1" u="sng" dirty="0" smtClean="0"/>
              <a:t>ГОВОРИТЬ РАЗДРАЖЕННО:</a:t>
            </a:r>
          </a:p>
          <a:p>
            <a:r>
              <a:rPr lang="ru-RU" sz="2800" b="1" dirty="0" smtClean="0"/>
              <a:t>«Добры </a:t>
            </a:r>
            <a:r>
              <a:rPr lang="ru-RU" sz="2800" b="1" dirty="0"/>
              <a:t>бобры идут в боры, </a:t>
            </a:r>
            <a:endParaRPr lang="ru-RU" sz="2800" b="1" dirty="0" smtClean="0"/>
          </a:p>
          <a:p>
            <a:r>
              <a:rPr lang="ru-RU" sz="2800" b="1" dirty="0" smtClean="0"/>
              <a:t>Идут </a:t>
            </a:r>
            <a:r>
              <a:rPr lang="ru-RU" sz="2800" b="1" dirty="0"/>
              <a:t>бобры в сыры боры, </a:t>
            </a:r>
            <a:endParaRPr lang="ru-RU" sz="2800" b="1" dirty="0" smtClean="0"/>
          </a:p>
          <a:p>
            <a:r>
              <a:rPr lang="ru-RU" sz="2800" b="1" dirty="0" smtClean="0"/>
              <a:t>Идут </a:t>
            </a:r>
            <a:r>
              <a:rPr lang="ru-RU" sz="2800" b="1" dirty="0"/>
              <a:t>бобры в дворы стары</a:t>
            </a:r>
            <a:r>
              <a:rPr lang="ru-RU" sz="2800" b="1" dirty="0" smtClean="0"/>
              <a:t>.»</a:t>
            </a:r>
            <a:endParaRPr lang="ru-RU" sz="2800" b="1" dirty="0"/>
          </a:p>
        </p:txBody>
      </p:sp>
      <p:pic>
        <p:nvPicPr>
          <p:cNvPr id="6146" name="Picture 2" descr="Плачут ли бобры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007860"/>
            <a:ext cx="5181600" cy="22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Станция «Скороговорка – речи тренировка»</a:t>
            </a:r>
            <a:br>
              <a:rPr lang="ru-RU" dirty="0"/>
            </a:br>
            <a:r>
              <a:rPr lang="ru-RU" dirty="0"/>
              <a:t>Отвечает команда №3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000" b="1" i="1" u="sng" dirty="0" smtClean="0"/>
              <a:t>ГОВОРИТЬ СЛЕЗНО:</a:t>
            </a:r>
          </a:p>
          <a:p>
            <a:endParaRPr lang="ru-RU" dirty="0"/>
          </a:p>
          <a:p>
            <a:pPr algn="ctr"/>
            <a:r>
              <a:rPr lang="ru-RU" sz="2400" b="1" dirty="0" smtClean="0"/>
              <a:t>«Три </a:t>
            </a:r>
            <a:r>
              <a:rPr lang="ru-RU" sz="2400" b="1" dirty="0"/>
              <a:t>сороки-тараторки тараторили на горке.» </a:t>
            </a:r>
            <a:endParaRPr lang="ru-RU" sz="2400" b="1" dirty="0"/>
          </a:p>
        </p:txBody>
      </p:sp>
      <p:pic>
        <p:nvPicPr>
          <p:cNvPr id="7170" name="Picture 2" descr="Конкурс детских рисунков «Русский фольклор». Детский портал «Солнышко»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420019"/>
            <a:ext cx="47625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Станция «Скороговорка – речи тренировка»</a:t>
            </a:r>
            <a:br>
              <a:rPr lang="ru-RU" dirty="0"/>
            </a:br>
            <a:r>
              <a:rPr lang="ru-RU" dirty="0"/>
              <a:t>Отвечает команда №3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800" b="1" i="1" u="sng" dirty="0" smtClean="0"/>
              <a:t>ГОВОРИТЬ СМЕЯСЬ:</a:t>
            </a:r>
          </a:p>
          <a:p>
            <a:endParaRPr lang="ru-RU" dirty="0"/>
          </a:p>
          <a:p>
            <a:pPr algn="ctr"/>
            <a:r>
              <a:rPr lang="ru-RU" sz="2000" b="1" dirty="0" smtClean="0"/>
              <a:t>«Тимошка </a:t>
            </a:r>
            <a:r>
              <a:rPr lang="ru-RU" sz="2000" b="1" dirty="0"/>
              <a:t>крошит в окрошку крошки» </a:t>
            </a:r>
            <a:endParaRPr lang="ru-RU" sz="2000" b="1" dirty="0"/>
          </a:p>
        </p:txBody>
      </p:sp>
      <p:pic>
        <p:nvPicPr>
          <p:cNvPr id="8194" name="Picture 2" descr="Окрошка - рецепт с фотографиями - Patee. Рецеп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423670"/>
            <a:ext cx="5181600" cy="34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Ловите Вашу картинку из </a:t>
            </a:r>
            <a:r>
              <a:rPr lang="ru-RU" dirty="0" err="1" smtClean="0"/>
              <a:t>мнемотаблицы</a:t>
            </a:r>
            <a:endParaRPr lang="ru-RU" dirty="0"/>
          </a:p>
        </p:txBody>
      </p:sp>
      <p:pic>
        <p:nvPicPr>
          <p:cNvPr id="9218" name="Picture 2" descr="Молодцы девчонки так держать открытки — rabotapoderevu.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210469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2" y="2238103"/>
            <a:ext cx="3897086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881" y="-76427"/>
            <a:ext cx="5048205" cy="976312"/>
          </a:xfrm>
        </p:spPr>
        <p:txBody>
          <a:bodyPr/>
          <a:lstStyle/>
          <a:p>
            <a:r>
              <a:rPr lang="ru-RU" dirty="0" smtClean="0"/>
              <a:t>СТАНЦИЯ «Путаница»</a:t>
            </a:r>
            <a:br>
              <a:rPr lang="ru-RU" dirty="0" smtClean="0"/>
            </a:br>
            <a:r>
              <a:rPr lang="ru-RU" dirty="0" smtClean="0"/>
              <a:t>Отвечает команда №4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24639" y="1234463"/>
            <a:ext cx="9515703" cy="5342118"/>
          </a:xfrm>
        </p:spPr>
        <p:txBody>
          <a:bodyPr/>
          <a:lstStyle/>
          <a:p>
            <a:r>
              <a:rPr lang="ru-RU" dirty="0" smtClean="0"/>
              <a:t>Нужно найти </a:t>
            </a:r>
            <a:r>
              <a:rPr lang="ru-RU" dirty="0"/>
              <a:t>«озорные» буквы, которые стоят в пословицах не на своих местах</a:t>
            </a:r>
            <a:r>
              <a:rPr lang="ru-RU" dirty="0" smtClean="0"/>
              <a:t>!</a:t>
            </a:r>
          </a:p>
          <a:p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«Занятого человека и грусть </a:t>
            </a:r>
            <a:r>
              <a:rPr lang="ru-RU" sz="1800" b="1" i="1" dirty="0" smtClean="0"/>
              <a:t>–Доска </a:t>
            </a:r>
            <a:r>
              <a:rPr lang="ru-RU" sz="1800" b="1" i="1" dirty="0"/>
              <a:t>не берет»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«Не Тесто красит человека, человек Тесто»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«Лето Дурное – зима с метелями»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«Море луковое»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«Комар </a:t>
            </a:r>
            <a:r>
              <a:rPr lang="ru-RU" sz="1800" b="1" i="1" dirty="0" err="1"/>
              <a:t>ноЖа</a:t>
            </a:r>
            <a:r>
              <a:rPr lang="ru-RU" sz="1800" b="1" i="1" dirty="0"/>
              <a:t> не подточит»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«Чем Рогаты, тем и рады»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«Хозяин весел – и гости Гады»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«На ловца и Дверь бежит»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«По одежке протягивай Ложки</a:t>
            </a:r>
            <a:r>
              <a:rPr lang="ru-RU" sz="1800" b="1" i="1" dirty="0" smtClean="0"/>
              <a:t>»</a:t>
            </a:r>
            <a:endParaRPr lang="ru-RU" sz="1800" b="1" i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i="1" dirty="0"/>
              <a:t>«</a:t>
            </a:r>
            <a:r>
              <a:rPr lang="ru-RU" sz="1800" b="1" i="1" dirty="0" err="1"/>
              <a:t>МаРина</a:t>
            </a:r>
            <a:r>
              <a:rPr lang="ru-RU" sz="1800" b="1" i="1" dirty="0"/>
              <a:t> любит ласку, чистку и смазку»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 descr="Путаница - загадочные половинки слов поселились на стеллажах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9" y="2738709"/>
            <a:ext cx="3619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374469"/>
            <a:ext cx="3505199" cy="5486580"/>
          </a:xfrm>
        </p:spPr>
        <p:txBody>
          <a:bodyPr/>
          <a:lstStyle/>
          <a:p>
            <a:r>
              <a:rPr lang="ru-RU" dirty="0" smtClean="0"/>
              <a:t>Держите Вашу </a:t>
            </a:r>
            <a:r>
              <a:rPr lang="ru-RU" dirty="0" err="1" smtClean="0"/>
              <a:t>картинкау</a:t>
            </a:r>
            <a:r>
              <a:rPr lang="ru-RU" dirty="0" smtClean="0"/>
              <a:t> </a:t>
            </a:r>
            <a:r>
              <a:rPr lang="ru-RU" dirty="0" err="1" smtClean="0"/>
              <a:t>мнемотаблицы</a:t>
            </a:r>
            <a:endParaRPr lang="ru-RU" dirty="0"/>
          </a:p>
        </p:txBody>
      </p:sp>
      <p:pic>
        <p:nvPicPr>
          <p:cNvPr id="11266" name="Picture 2" descr="Презентация на тему: &quot;Физкультминутка «Мы танцуем» ОТЛИЧНО!!! МОЛОДЦЫ!!!&quot;.  Скачать бесплатно и без регистрации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324769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907867"/>
            <a:ext cx="2786743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«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2" y="627017"/>
            <a:ext cx="8129444" cy="54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«РИФМОВКИ»</a:t>
            </a:r>
            <a:br>
              <a:rPr lang="ru-RU" dirty="0" smtClean="0"/>
            </a:br>
            <a:r>
              <a:rPr lang="ru-RU" dirty="0" smtClean="0"/>
              <a:t>Отвечает команда №5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8606" y="1602377"/>
            <a:ext cx="5275805" cy="4258672"/>
          </a:xfrm>
        </p:spPr>
        <p:txBody>
          <a:bodyPr/>
          <a:lstStyle/>
          <a:p>
            <a:r>
              <a:rPr lang="ru-RU" sz="1800" b="1" i="1" dirty="0"/>
              <a:t>Вам предлагаются рифмы. Ваша задача- придумать стихотворение на тему «Детский сад». Объем стихотворения не ограничивается. Время для </a:t>
            </a:r>
            <a:r>
              <a:rPr lang="ru-RU" sz="1800" b="1" i="1" dirty="0" smtClean="0"/>
              <a:t>написания 1 минута.</a:t>
            </a:r>
          </a:p>
          <a:p>
            <a:endParaRPr lang="ru-RU" dirty="0"/>
          </a:p>
          <a:p>
            <a:pPr algn="ctr"/>
            <a:r>
              <a:rPr lang="ru-RU" sz="1800" b="1" dirty="0"/>
              <a:t>Рифмы: </a:t>
            </a:r>
            <a:endParaRPr lang="ru-RU" sz="1800" b="1" dirty="0" smtClean="0"/>
          </a:p>
          <a:p>
            <a:pPr algn="ctr"/>
            <a:r>
              <a:rPr lang="ru-RU" sz="1800" b="1" dirty="0" smtClean="0"/>
              <a:t>детишки-малышки,</a:t>
            </a:r>
          </a:p>
          <a:p>
            <a:pPr algn="ctr"/>
            <a:r>
              <a:rPr lang="ru-RU" sz="1800" b="1" dirty="0" smtClean="0"/>
              <a:t> </a:t>
            </a:r>
            <a:r>
              <a:rPr lang="ru-RU" sz="1800" b="1" dirty="0"/>
              <a:t>карман-барабан</a:t>
            </a:r>
            <a:r>
              <a:rPr lang="ru-RU" sz="1800" b="1" dirty="0" smtClean="0"/>
              <a:t>,</a:t>
            </a:r>
          </a:p>
          <a:p>
            <a:pPr algn="ctr"/>
            <a:r>
              <a:rPr lang="ru-RU" sz="1800" b="1" dirty="0" smtClean="0"/>
              <a:t> </a:t>
            </a:r>
            <a:r>
              <a:rPr lang="ru-RU" sz="1800" b="1" dirty="0"/>
              <a:t>ладушки-оладушки, </a:t>
            </a:r>
            <a:endParaRPr lang="ru-RU" sz="1800" b="1" dirty="0" smtClean="0"/>
          </a:p>
          <a:p>
            <a:pPr algn="ctr"/>
            <a:r>
              <a:rPr lang="ru-RU" sz="1800" b="1" dirty="0" smtClean="0"/>
              <a:t>шутка-мишутка</a:t>
            </a:r>
            <a:r>
              <a:rPr lang="ru-RU" sz="1800" b="1" dirty="0"/>
              <a:t>.</a:t>
            </a:r>
          </a:p>
          <a:p>
            <a:endParaRPr lang="ru-RU" dirty="0"/>
          </a:p>
        </p:txBody>
      </p:sp>
      <p:pic>
        <p:nvPicPr>
          <p:cNvPr id="12290" name="Picture 2" descr="детский сад № 3 г.Энгельс - Материально-техническая баз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277830"/>
            <a:ext cx="5181600" cy="375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Ваша картинка </a:t>
            </a:r>
            <a:r>
              <a:rPr lang="ru-RU" dirty="0" err="1" smtClean="0"/>
              <a:t>мнемотаблицы</a:t>
            </a:r>
            <a:endParaRPr lang="ru-RU" dirty="0"/>
          </a:p>
        </p:txBody>
      </p:sp>
      <p:pic>
        <p:nvPicPr>
          <p:cNvPr id="13314" name="Picture 2" descr="Кирилл Застрожный on Twitter: &quot;Свершилось! Ира Дорошенко и Карина Сычина  стали победителями конкусов в своих номинациях среди музееа ПФО, МОЛОДЦЫ,  ПОЗДРАВЛЯЮ, ГОРЖУСЬ!… https://t.co/REXd6GiXT9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696244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2009208"/>
            <a:ext cx="3468915" cy="26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6058" y="1619793"/>
            <a:ext cx="5528354" cy="4241255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/>
              <a:t>Вам предложены картинки, на которых зашифрованы фразеологизмы. Ваша задача –их </a:t>
            </a:r>
            <a:r>
              <a:rPr lang="ru-RU" sz="1800" b="1" i="1" dirty="0" smtClean="0"/>
              <a:t>разгадать. </a:t>
            </a:r>
            <a:endParaRPr lang="ru-RU" sz="1800" b="1" i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89212" y="446088"/>
            <a:ext cx="4543108" cy="976312"/>
          </a:xfrm>
        </p:spPr>
        <p:txBody>
          <a:bodyPr>
            <a:normAutofit/>
          </a:bodyPr>
          <a:lstStyle/>
          <a:p>
            <a:r>
              <a:rPr lang="ru-RU" dirty="0" smtClean="0"/>
              <a:t>СТАНЦИЯ «Загадочные рисунки»</a:t>
            </a:r>
            <a:br>
              <a:rPr lang="ru-RU" dirty="0" smtClean="0"/>
            </a:br>
            <a:r>
              <a:rPr lang="ru-RU" dirty="0" smtClean="0"/>
              <a:t>Отвечает команда №6</a:t>
            </a:r>
            <a:endParaRPr lang="ru-RU" dirty="0"/>
          </a:p>
        </p:txBody>
      </p:sp>
      <p:pic>
        <p:nvPicPr>
          <p:cNvPr id="7" name="Объект 6" descr="Ожившие фразеологизмы в картинках (35 картинок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489790"/>
            <a:ext cx="5181600" cy="33275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820298" y="4354286"/>
            <a:ext cx="2055222" cy="357051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5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6476411" cy="976312"/>
          </a:xfrm>
        </p:spPr>
        <p:txBody>
          <a:bodyPr>
            <a:normAutofit/>
          </a:bodyPr>
          <a:lstStyle/>
          <a:p>
            <a:r>
              <a:rPr lang="ru-RU" dirty="0"/>
              <a:t>СТАНЦИЯ «Загадочные рисунки»</a:t>
            </a:r>
            <a:br>
              <a:rPr lang="ru-RU" dirty="0"/>
            </a:br>
            <a:r>
              <a:rPr lang="ru-RU" dirty="0"/>
              <a:t>Отвечает команда №6</a:t>
            </a:r>
          </a:p>
        </p:txBody>
      </p:sp>
      <p:pic>
        <p:nvPicPr>
          <p:cNvPr id="5" name="Объект 4" descr="Ожившие фразеологизмы в картинках (35 картинок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82" y="2140960"/>
            <a:ext cx="5181600" cy="35056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3767048" y="2316480"/>
            <a:ext cx="2168434" cy="7228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6189028" cy="976312"/>
          </a:xfrm>
        </p:spPr>
        <p:txBody>
          <a:bodyPr>
            <a:normAutofit/>
          </a:bodyPr>
          <a:lstStyle/>
          <a:p>
            <a:r>
              <a:rPr lang="ru-RU" dirty="0"/>
              <a:t>СТАНЦИЯ «Загадочные рисунки»</a:t>
            </a:r>
            <a:br>
              <a:rPr lang="ru-RU" dirty="0"/>
            </a:br>
            <a:r>
              <a:rPr lang="ru-RU" dirty="0"/>
              <a:t>Отвечает команда №6</a:t>
            </a:r>
          </a:p>
        </p:txBody>
      </p:sp>
      <p:pic>
        <p:nvPicPr>
          <p:cNvPr id="5" name="Объект 4" descr="Ожившие фразеологизмы в картинках (35 картинок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907631"/>
            <a:ext cx="6955382" cy="45715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778034" y="2151017"/>
            <a:ext cx="2812869" cy="6444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СТАНЦИЯ «Загадочные рисунки»</a:t>
            </a:r>
            <a:br>
              <a:rPr lang="ru-RU" dirty="0"/>
            </a:br>
            <a:r>
              <a:rPr lang="ru-RU" dirty="0"/>
              <a:t>Отвечает команда №6</a:t>
            </a:r>
          </a:p>
        </p:txBody>
      </p:sp>
      <p:pic>
        <p:nvPicPr>
          <p:cNvPr id="7" name="Объект 6" descr="Ожившие фразеологизмы в картинках (35 картинок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8" y="2133600"/>
            <a:ext cx="5636550" cy="37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444343" y="2211977"/>
            <a:ext cx="1584960" cy="714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4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СТАНЦИЯ «Загадочные рисунки»</a:t>
            </a:r>
            <a:br>
              <a:rPr lang="ru-RU" dirty="0"/>
            </a:br>
            <a:r>
              <a:rPr lang="ru-RU" dirty="0"/>
              <a:t>Отвечает команда №6</a:t>
            </a:r>
          </a:p>
        </p:txBody>
      </p:sp>
      <p:pic>
        <p:nvPicPr>
          <p:cNvPr id="4" name="Рисунок 3" descr="https://c.radikal.ru/c24/1907/da/1d1b22c036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05" y="2103529"/>
            <a:ext cx="5735138" cy="3731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СТАНЦИЯ «Загадочные рисунки»</a:t>
            </a:r>
            <a:br>
              <a:rPr lang="ru-RU" dirty="0"/>
            </a:br>
            <a:r>
              <a:rPr lang="ru-RU" dirty="0"/>
              <a:t>Отвечает команда №6</a:t>
            </a:r>
          </a:p>
        </p:txBody>
      </p:sp>
      <p:pic>
        <p:nvPicPr>
          <p:cNvPr id="4" name="Объект 3" descr="https://d.radikal.ru/d43/1907/59/731239a58eec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56" y="2116183"/>
            <a:ext cx="3778250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0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206" y="624109"/>
            <a:ext cx="3980406" cy="2589354"/>
          </a:xfrm>
        </p:spPr>
        <p:txBody>
          <a:bodyPr>
            <a:normAutofit/>
          </a:bodyPr>
          <a:lstStyle/>
          <a:p>
            <a:r>
              <a:rPr lang="ru-RU" dirty="0" smtClean="0"/>
              <a:t>Заслуженная картинка из </a:t>
            </a:r>
            <a:r>
              <a:rPr lang="ru-RU" dirty="0" err="1" smtClean="0"/>
              <a:t>мнемотаблицы</a:t>
            </a:r>
            <a:endParaRPr lang="ru-RU" dirty="0"/>
          </a:p>
        </p:txBody>
      </p:sp>
      <p:pic>
        <p:nvPicPr>
          <p:cNvPr id="15362" name="Picture 2" descr="Лепим из пластилина рыбу-клоуна - внеурочная работа,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26" y="2255520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88" y="2366553"/>
            <a:ext cx="2958737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81" y="317616"/>
            <a:ext cx="8915399" cy="1468800"/>
          </a:xfrm>
        </p:spPr>
        <p:txBody>
          <a:bodyPr/>
          <a:lstStyle/>
          <a:p>
            <a:r>
              <a:rPr lang="ru-RU" dirty="0" smtClean="0"/>
              <a:t>СКЛАДЫВАЕМ МНЕМОТАБЛИЦУ- ПОСЛОВИЦУ!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17" y="4563292"/>
            <a:ext cx="1850570" cy="1850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4" y="1850581"/>
            <a:ext cx="3170873" cy="23350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394" y="1295399"/>
            <a:ext cx="2418806" cy="2418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1295399"/>
            <a:ext cx="1828800" cy="2743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48" y="4038599"/>
            <a:ext cx="2771199" cy="20783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78" y="4362994"/>
            <a:ext cx="2399211" cy="23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Видеопоздравление от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31430" y="813055"/>
            <a:ext cx="4529044" cy="477784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u="sng" dirty="0" smtClean="0"/>
              <a:t>БЕЗ РУССКОГО ЯЗЫКА</a:t>
            </a:r>
          </a:p>
          <a:p>
            <a:pPr algn="ctr"/>
            <a:endParaRPr lang="ru-RU" sz="2800" b="1" i="1" u="sng" dirty="0"/>
          </a:p>
          <a:p>
            <a:pPr algn="ctr"/>
            <a:endParaRPr lang="ru-RU" sz="2800" b="1" i="1" u="sng" dirty="0" smtClean="0"/>
          </a:p>
          <a:p>
            <a:pPr algn="ctr"/>
            <a:r>
              <a:rPr lang="ru-RU" sz="2800" b="1" i="1" u="sng" dirty="0" smtClean="0"/>
              <a:t> НЕ СКОЛОТИШЬ </a:t>
            </a:r>
          </a:p>
          <a:p>
            <a:pPr algn="ctr"/>
            <a:endParaRPr lang="ru-RU" sz="2800" b="1" i="1" u="sng" dirty="0"/>
          </a:p>
          <a:p>
            <a:pPr algn="ctr"/>
            <a:endParaRPr lang="ru-RU" sz="2800" b="1" i="1" u="sng" dirty="0" smtClean="0"/>
          </a:p>
          <a:p>
            <a:pPr algn="ctr"/>
            <a:r>
              <a:rPr lang="ru-RU" sz="2800" b="1" i="1" u="sng" dirty="0" smtClean="0"/>
              <a:t>И САПОГА</a:t>
            </a:r>
            <a:endParaRPr lang="ru-RU" sz="2800" b="1" i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" y="543459"/>
            <a:ext cx="4799250" cy="47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3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239" y="374467"/>
            <a:ext cx="7089365" cy="36633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ПРЕДЛАГАЕМ РАЗМЯТЬСЯ!!!!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Чударики_-_Самолет_(_детская_зарядка,_физминутка_)_-_Детские_песни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982" y="74080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аздача. Пора обновлять гардероб к Новому году! Все за платьями  O*n*a*t*e*j! Платья в пол, яркие праздничные и повседневные модели. Как  всегда безупречное качество и большой выбор. Зимняя коллекция + распродажа  любимых моделе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91" y="871556"/>
            <a:ext cx="7136040" cy="537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августовской конференции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1ПРиветственное слово руководителя и воспитанников ДОО</a:t>
            </a:r>
          </a:p>
          <a:p>
            <a:r>
              <a:rPr lang="ru-RU" dirty="0" smtClean="0"/>
              <a:t>2 Введение в проблему «Понятие языковой, лингвистической, </a:t>
            </a:r>
            <a:r>
              <a:rPr lang="ru-RU" dirty="0" err="1" smtClean="0"/>
              <a:t>коммуникативной,культурологической</a:t>
            </a:r>
            <a:r>
              <a:rPr lang="ru-RU" dirty="0" smtClean="0"/>
              <a:t> компетенций и методологические основы их формирования у дошкольников с ООП». Руководитель ГМО: учитель – логопед МДОАУ «Детский сад №38 г. Орска» Филипенко Г.П.</a:t>
            </a:r>
          </a:p>
          <a:p>
            <a:r>
              <a:rPr lang="ru-RU" dirty="0" smtClean="0"/>
              <a:t>3 «Современные подходы в воспитании любви к родному языку в условиях реализации ФГОС ДО». </a:t>
            </a:r>
            <a:r>
              <a:rPr lang="ru-RU" dirty="0" err="1" smtClean="0"/>
              <a:t>Квест</a:t>
            </a:r>
            <a:r>
              <a:rPr lang="ru-RU" dirty="0" smtClean="0"/>
              <a:t> игра «Путешествие знатоков  к сокровищам Родного слова». Станции: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Блиц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Хорошо – плохо.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Скороговорка – речи тренировка.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Путаница.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Рифмовки.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Загадочные рисунки.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Итоговое задание –  </a:t>
            </a:r>
            <a:r>
              <a:rPr lang="ru-RU" dirty="0"/>
              <a:t>К</a:t>
            </a:r>
            <a:r>
              <a:rPr lang="ru-RU" dirty="0" smtClean="0"/>
              <a:t>арта </a:t>
            </a:r>
            <a:r>
              <a:rPr lang="ru-RU" dirty="0" err="1" smtClean="0"/>
              <a:t>квеста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Ответственные: педагоги МДОАУ №12 учителя – логопеды: Макарова Е.О., Зайцева Е.П., </a:t>
            </a:r>
            <a:r>
              <a:rPr lang="ru-RU" dirty="0" err="1" smtClean="0"/>
              <a:t>Гринцова</a:t>
            </a:r>
            <a:r>
              <a:rPr lang="ru-RU" dirty="0" smtClean="0"/>
              <a:t> Т.П.</a:t>
            </a:r>
          </a:p>
          <a:p>
            <a:r>
              <a:rPr lang="ru-RU" dirty="0" smtClean="0"/>
              <a:t>4 Подведение итогов, выработка рекомендаций.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6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052" y="0"/>
            <a:ext cx="6472698" cy="781594"/>
          </a:xfrm>
        </p:spPr>
        <p:txBody>
          <a:bodyPr/>
          <a:lstStyle/>
          <a:p>
            <a:r>
              <a:rPr lang="ru-RU" dirty="0" smtClean="0"/>
              <a:t>Регистрация команд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554124"/>
              </p:ext>
            </p:extLst>
          </p:nvPr>
        </p:nvGraphicFramePr>
        <p:xfrm>
          <a:off x="757642" y="600893"/>
          <a:ext cx="11025054" cy="5852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09">
                  <a:extLst>
                    <a:ext uri="{9D8B030D-6E8A-4147-A177-3AD203B41FA5}">
                      <a16:colId xmlns:a16="http://schemas.microsoft.com/office/drawing/2014/main" val="2213826179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638923579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691608763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58790798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2899019949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3637393913"/>
                    </a:ext>
                  </a:extLst>
                </a:gridCol>
              </a:tblGrid>
              <a:tr h="407641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</a:t>
                      </a:r>
                      <a:r>
                        <a:rPr lang="ru-RU" baseline="0" dirty="0" smtClean="0"/>
                        <a:t> 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Команда 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965858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1.Шуваева Е.А.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1.Шилан Т.А.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1.Шилина Е.А.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1.Филипенко Г.П.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597028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2.Кочугурова Н.Ф.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2.Белоусова Е.Д.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2.Одинцова Л.Т.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501402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3.Катюшина А.В.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3.Анисимова О.Д.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3.Усенко А.Н.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167011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4.Лагутина С.Р.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4.Пивкина Н.Г.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4.Тихонова О.В.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773049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5.Булатова Р.Р.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5.Сафонова А.М.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5.Оськина И.Н.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662500"/>
                  </a:ext>
                </a:extLst>
              </a:tr>
              <a:tr h="703599">
                <a:tc>
                  <a:txBody>
                    <a:bodyPr/>
                    <a:lstStyle/>
                    <a:p>
                      <a:r>
                        <a:rPr lang="ru-RU" dirty="0" smtClean="0"/>
                        <a:t>6.Прокудина Е.Е.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6.Трапезникова Ю.В.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6.Волкова Л.Е.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15847"/>
                  </a:ext>
                </a:extLst>
              </a:tr>
              <a:tr h="4076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122867"/>
                  </a:ext>
                </a:extLst>
              </a:tr>
              <a:tr h="4076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96917"/>
                  </a:ext>
                </a:extLst>
              </a:tr>
              <a:tr h="4076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760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3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Квест</a:t>
            </a:r>
            <a:r>
              <a:rPr lang="ru-RU" dirty="0"/>
              <a:t>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Путешествие знатоков  к сокровищам Родного слова».</a:t>
            </a:r>
          </a:p>
        </p:txBody>
      </p:sp>
      <p:pic>
        <p:nvPicPr>
          <p:cNvPr id="2050" name="Picture 2" descr="Лето и библиотека - Журнал &quot;Территория выбора&quot; в Абакан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1623" y="2933469"/>
            <a:ext cx="3005908" cy="31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61600" y="2076674"/>
            <a:ext cx="3999001" cy="576262"/>
          </a:xfrm>
        </p:spPr>
        <p:txBody>
          <a:bodyPr/>
          <a:lstStyle/>
          <a:p>
            <a:r>
              <a:rPr lang="ru-RU" dirty="0" smtClean="0"/>
              <a:t>Правила работы в онлайн-</a:t>
            </a:r>
            <a:r>
              <a:rPr lang="ru-RU" dirty="0" err="1" smtClean="0"/>
              <a:t>квест</a:t>
            </a:r>
            <a:r>
              <a:rPr lang="ru-RU" dirty="0" smtClean="0"/>
              <a:t>-игре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764" y="2734491"/>
            <a:ext cx="4338674" cy="370523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Для удобства просим отключить микрофоны – чтобы вы смогли без помех слышать ведущего;</a:t>
            </a:r>
          </a:p>
          <a:p>
            <a:r>
              <a:rPr lang="ru-RU" dirty="0" smtClean="0"/>
              <a:t>У каждой команды – свое задание «станция»;</a:t>
            </a:r>
          </a:p>
          <a:p>
            <a:r>
              <a:rPr lang="ru-RU" dirty="0" smtClean="0"/>
              <a:t>На выполнение задания дается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от 1 до </a:t>
            </a:r>
            <a:r>
              <a:rPr lang="ru-RU" b="1" dirty="0" smtClean="0"/>
              <a:t>3 минут!!!</a:t>
            </a:r>
          </a:p>
          <a:p>
            <a:r>
              <a:rPr lang="ru-RU" b="1" dirty="0" smtClean="0"/>
              <a:t>Ответ озвучивает капитан команды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За каждый правильный ответ команда получает картинку. В итоге – получим </a:t>
            </a:r>
            <a:r>
              <a:rPr lang="ru-RU" b="1" dirty="0" err="1" smtClean="0"/>
              <a:t>мнемотаблицу</a:t>
            </a:r>
            <a:r>
              <a:rPr lang="ru-RU" b="1" dirty="0" smtClean="0"/>
              <a:t>-пословицу!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7042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006" y="446088"/>
            <a:ext cx="4361405" cy="976312"/>
          </a:xfrm>
        </p:spPr>
        <p:txBody>
          <a:bodyPr>
            <a:noAutofit/>
          </a:bodyPr>
          <a:lstStyle/>
          <a:p>
            <a:r>
              <a:rPr lang="ru-RU" b="1" i="1" dirty="0" smtClean="0"/>
              <a:t>1 станция «Блиц»</a:t>
            </a:r>
            <a:br>
              <a:rPr lang="ru-RU" b="1" i="1" dirty="0" smtClean="0"/>
            </a:br>
            <a:r>
              <a:rPr lang="ru-RU" b="1" i="1" dirty="0" smtClean="0"/>
              <a:t>Отвечает команда №1</a:t>
            </a:r>
            <a:br>
              <a:rPr lang="ru-RU" b="1" i="1" dirty="0" smtClean="0"/>
            </a:br>
            <a:r>
              <a:rPr lang="ru-RU" b="1" i="1" dirty="0" smtClean="0"/>
              <a:t>Для выполнения этого задания дается 1 минута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640" y="1443037"/>
            <a:ext cx="5181600" cy="5414963"/>
          </a:xfrm>
        </p:spPr>
        <p:txBody>
          <a:bodyPr>
            <a:normAutofit fontScale="77500" lnSpcReduction="20000"/>
          </a:bodyPr>
          <a:lstStyle/>
          <a:p>
            <a:r>
              <a:rPr lang="ru-RU" sz="1900" i="1" dirty="0"/>
              <a:t>1)Назовите интеллектуальные </a:t>
            </a:r>
            <a:r>
              <a:rPr lang="ru-RU" sz="1900" i="1" dirty="0" smtClean="0"/>
              <a:t>функции;</a:t>
            </a:r>
          </a:p>
          <a:p>
            <a:r>
              <a:rPr lang="ru-RU" sz="1900" i="1" dirty="0"/>
              <a:t>2)Буквы, которые не составляют </a:t>
            </a:r>
            <a:r>
              <a:rPr lang="ru-RU" sz="1900" i="1" dirty="0" smtClean="0"/>
              <a:t>звука;</a:t>
            </a:r>
            <a:endParaRPr lang="ru-RU" sz="1900" i="1" dirty="0"/>
          </a:p>
          <a:p>
            <a:r>
              <a:rPr lang="ru-RU" sz="1900" i="1" dirty="0"/>
              <a:t>3)Система органов, принимающих участие в образовании звуков речи</a:t>
            </a:r>
            <a:r>
              <a:rPr lang="ru-RU" sz="1900" i="1" dirty="0" smtClean="0"/>
              <a:t>?;</a:t>
            </a:r>
            <a:endParaRPr lang="ru-RU" sz="1900" i="1" dirty="0"/>
          </a:p>
          <a:p>
            <a:r>
              <a:rPr lang="ru-RU" sz="1900" i="1" dirty="0"/>
              <a:t>4</a:t>
            </a:r>
            <a:r>
              <a:rPr lang="ru-RU" sz="1900" i="1" dirty="0" smtClean="0"/>
              <a:t>)</a:t>
            </a:r>
            <a:r>
              <a:rPr lang="ru-RU" dirty="0"/>
              <a:t> Назовите слово из 4 </a:t>
            </a:r>
            <a:r>
              <a:rPr lang="ru-RU" dirty="0" smtClean="0"/>
              <a:t>слогов;</a:t>
            </a:r>
          </a:p>
          <a:p>
            <a:r>
              <a:rPr lang="ru-RU" sz="1900" i="1" dirty="0" smtClean="0"/>
              <a:t>5)Сколько </a:t>
            </a:r>
            <a:r>
              <a:rPr lang="ru-RU" sz="1900" i="1" dirty="0"/>
              <a:t>лап у двух котов? </a:t>
            </a:r>
          </a:p>
          <a:p>
            <a:r>
              <a:rPr lang="ru-RU" sz="1900" i="1" dirty="0"/>
              <a:t>6)Назовите слова- паронимы. </a:t>
            </a:r>
          </a:p>
          <a:p>
            <a:r>
              <a:rPr lang="ru-RU" sz="1900" i="1" dirty="0"/>
              <a:t>7)Сколько звуков в слове – деньги? </a:t>
            </a:r>
          </a:p>
          <a:p>
            <a:r>
              <a:rPr lang="ru-RU" sz="1900" i="1" dirty="0"/>
              <a:t>8)Самое умное живое существо на планете? </a:t>
            </a:r>
          </a:p>
          <a:p>
            <a:r>
              <a:rPr lang="ru-RU" sz="1900" i="1" dirty="0"/>
              <a:t>9)Что тяжелее- один кг ваты или 1 кг железа? </a:t>
            </a:r>
          </a:p>
          <a:p>
            <a:r>
              <a:rPr lang="ru-RU" sz="1900" i="1" dirty="0"/>
              <a:t>10)Что такое фонематический слух? </a:t>
            </a:r>
            <a:endParaRPr lang="ru-RU" sz="1900" i="1" dirty="0" smtClean="0"/>
          </a:p>
          <a:p>
            <a:r>
              <a:rPr lang="ru-RU" sz="1900" i="1" dirty="0" smtClean="0"/>
              <a:t>11)Каким </a:t>
            </a:r>
            <a:r>
              <a:rPr lang="ru-RU" sz="1900" i="1" dirty="0"/>
              <a:t>цветом обозначаем гласные звуки? </a:t>
            </a:r>
            <a:endParaRPr lang="ru-RU" sz="1900" i="1" dirty="0" smtClean="0"/>
          </a:p>
          <a:p>
            <a:r>
              <a:rPr lang="ru-RU" sz="1900" i="1" dirty="0" smtClean="0"/>
              <a:t>12)Дайте </a:t>
            </a:r>
            <a:r>
              <a:rPr lang="ru-RU" sz="1900" i="1" dirty="0"/>
              <a:t>характеристику звуку «</a:t>
            </a:r>
            <a:r>
              <a:rPr lang="ru-RU" sz="1900" i="1" dirty="0" smtClean="0"/>
              <a:t>Р»</a:t>
            </a:r>
            <a:endParaRPr lang="ru-RU" sz="1900" i="1" dirty="0"/>
          </a:p>
          <a:p>
            <a:r>
              <a:rPr lang="ru-RU" sz="1900" i="1" dirty="0"/>
              <a:t>13)Назовите пару звуку «Ш» </a:t>
            </a:r>
          </a:p>
          <a:p>
            <a:r>
              <a:rPr lang="ru-RU" sz="1900" i="1" dirty="0"/>
              <a:t>14)Кто собирает яблоки спиной? </a:t>
            </a:r>
          </a:p>
          <a:p>
            <a:r>
              <a:rPr lang="ru-RU" sz="1900" i="1" dirty="0"/>
              <a:t>15)Придумайте слово, в котором букв меньше, чем звуков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71063" y="2220686"/>
            <a:ext cx="4728754" cy="4493622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/>
              <a:t>16)Какое слово </a:t>
            </a:r>
            <a:r>
              <a:rPr lang="ru-RU" i="1" dirty="0" err="1"/>
              <a:t>длинее:велосипед</a:t>
            </a:r>
            <a:r>
              <a:rPr lang="ru-RU" i="1" dirty="0"/>
              <a:t> или дом? </a:t>
            </a:r>
          </a:p>
          <a:p>
            <a:r>
              <a:rPr lang="ru-RU" i="1" dirty="0"/>
              <a:t>17)Нормативно-правовой обязательный документ детского сада </a:t>
            </a:r>
          </a:p>
          <a:p>
            <a:r>
              <a:rPr lang="ru-RU" i="1" dirty="0"/>
              <a:t>18)Необходимо заменить предложение пословицей: «Учись всю жизнь» </a:t>
            </a:r>
          </a:p>
          <a:p>
            <a:r>
              <a:rPr lang="ru-RU" i="1" dirty="0" smtClean="0"/>
              <a:t>19)Назовите </a:t>
            </a:r>
            <a:r>
              <a:rPr lang="ru-RU" i="1" dirty="0"/>
              <a:t>просодические компоненты </a:t>
            </a:r>
            <a:r>
              <a:rPr lang="ru-RU" i="1" dirty="0" smtClean="0"/>
              <a:t>речи;</a:t>
            </a:r>
            <a:endParaRPr lang="ru-RU" i="1" dirty="0"/>
          </a:p>
          <a:p>
            <a:r>
              <a:rPr lang="ru-RU" i="1" dirty="0"/>
              <a:t>20)Назовите буквы, которые состоят из двух звуков ;</a:t>
            </a:r>
          </a:p>
          <a:p>
            <a:r>
              <a:rPr lang="ru-RU" i="1" dirty="0"/>
              <a:t>21)Назовите акустические признаки звука «Ш» </a:t>
            </a:r>
            <a:r>
              <a:rPr lang="ru-RU" i="1" dirty="0" smtClean="0"/>
              <a:t>22)Время </a:t>
            </a:r>
            <a:r>
              <a:rPr lang="ru-RU" i="1" dirty="0"/>
              <a:t>года, когда сани готовить уже поздно </a:t>
            </a:r>
          </a:p>
          <a:p>
            <a:r>
              <a:rPr lang="ru-RU" i="1" dirty="0"/>
              <a:t>23)Чем кончается лето и начинается осень? </a:t>
            </a:r>
          </a:p>
          <a:p>
            <a:r>
              <a:rPr lang="ru-RU" i="1" dirty="0"/>
              <a:t>24)Что такое фонематическое восприятие? </a:t>
            </a:r>
          </a:p>
          <a:p>
            <a:r>
              <a:rPr lang="ru-RU" i="1" dirty="0"/>
              <a:t>25)Каким цветом обозначается символ согласного мягкого звука? </a:t>
            </a:r>
          </a:p>
          <a:p>
            <a:r>
              <a:rPr lang="ru-RU" i="1" dirty="0" smtClean="0"/>
              <a:t>26)Назовите </a:t>
            </a:r>
            <a:r>
              <a:rPr lang="ru-RU" i="1" dirty="0"/>
              <a:t>всегда мягкие звуки </a:t>
            </a:r>
          </a:p>
          <a:p>
            <a:r>
              <a:rPr lang="ru-RU" i="1" dirty="0" smtClean="0"/>
              <a:t>27)Продолжите</a:t>
            </a:r>
            <a:r>
              <a:rPr lang="ru-RU" i="1" dirty="0"/>
              <a:t>: одно дупло, два дупла, пять… </a:t>
            </a:r>
          </a:p>
          <a:p>
            <a:r>
              <a:rPr lang="ru-RU" i="1" dirty="0"/>
              <a:t>28)Что такое фонема? </a:t>
            </a:r>
          </a:p>
          <a:p>
            <a:r>
              <a:rPr lang="ru-RU" i="1" dirty="0"/>
              <a:t>29)Сколько рогов у четырех коров? </a:t>
            </a:r>
          </a:p>
          <a:p>
            <a:r>
              <a:rPr lang="ru-RU" i="1" dirty="0"/>
              <a:t>30)Что такое фонетико-фонематическое недоразвитие речи? </a:t>
            </a:r>
            <a:endParaRPr lang="ru-RU" dirty="0"/>
          </a:p>
        </p:txBody>
      </p:sp>
      <p:pic>
        <p:nvPicPr>
          <p:cNvPr id="3076" name="Picture 4" descr="И ВНОВЬ ОТВЕТЫ НА БЛИЦ-ОПРОС МАСТЕРА КИРАЭЛЯ - Группа Света ~ Light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34" y="0"/>
            <a:ext cx="2643355" cy="19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Ах, какие молодцы - Презентация 13406-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5303" y="1349511"/>
            <a:ext cx="4153988" cy="31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64772" y="1349511"/>
            <a:ext cx="3505199" cy="4262436"/>
          </a:xfrm>
        </p:spPr>
        <p:txBody>
          <a:bodyPr/>
          <a:lstStyle/>
          <a:p>
            <a:r>
              <a:rPr lang="ru-RU" dirty="0" smtClean="0"/>
              <a:t>Получайте Вашу картинку из </a:t>
            </a:r>
            <a:r>
              <a:rPr lang="ru-RU" dirty="0" err="1" smtClean="0"/>
              <a:t>мнемотаблицы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4" y="2107474"/>
            <a:ext cx="3966754" cy="39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7852365" cy="976312"/>
          </a:xfrm>
        </p:spPr>
        <p:txBody>
          <a:bodyPr/>
          <a:lstStyle/>
          <a:p>
            <a:r>
              <a:rPr lang="ru-RU" dirty="0" smtClean="0"/>
              <a:t>Станция 2 «Хорошо – плохо»</a:t>
            </a:r>
            <a:br>
              <a:rPr lang="ru-RU" dirty="0" smtClean="0"/>
            </a:br>
            <a:r>
              <a:rPr lang="ru-RU" dirty="0" smtClean="0"/>
              <a:t>Отвечает команда №2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8514217" cy="4262436"/>
          </a:xfrm>
        </p:spPr>
        <p:txBody>
          <a:bodyPr/>
          <a:lstStyle/>
          <a:p>
            <a:r>
              <a:rPr lang="ru-RU" dirty="0"/>
              <a:t>Назовите плюсы и минусы такой ситуации: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«Старший </a:t>
            </a:r>
            <a:r>
              <a:rPr lang="ru-RU" dirty="0" smtClean="0"/>
              <a:t>воспитатель </a:t>
            </a:r>
            <a:r>
              <a:rPr lang="ru-RU" dirty="0"/>
              <a:t>предложил провести семинар-практикум для воспитателей, который состоится завтра….»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«Заведующий сообщила, что на следующей неделе в ДОУ ожидается проверка документации учителей-логопедов»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«Технология ТРИЗ</a:t>
            </a:r>
            <a:r>
              <a:rPr lang="ru-RU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 descr="Презентация к профилактическому занятию &quot;Что такое хорошо и что такое плохо ?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81" y="3537155"/>
            <a:ext cx="5322116" cy="29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232</TotalTime>
  <Words>891</Words>
  <Application>Microsoft Office PowerPoint</Application>
  <PresentationFormat>Широкоэкранный</PresentationFormat>
  <Paragraphs>153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</vt:lpstr>
      <vt:lpstr>Wingdings 3</vt:lpstr>
      <vt:lpstr>Легкий дым</vt:lpstr>
      <vt:lpstr>Августовская творческая лаборатория учителей-логопедов ДОУ 2020г.</vt:lpstr>
      <vt:lpstr>Презентация PowerPoint</vt:lpstr>
      <vt:lpstr>Видеопоздравление от детей</vt:lpstr>
      <vt:lpstr>План августовской конференции</vt:lpstr>
      <vt:lpstr>Регистрация команд</vt:lpstr>
      <vt:lpstr>Квест игра  «Путешествие знатоков  к сокровищам Родного слова».</vt:lpstr>
      <vt:lpstr>1 станция «Блиц» Отвечает команда №1 Для выполнения этого задания дается 1 минута</vt:lpstr>
      <vt:lpstr>Презентация PowerPoint</vt:lpstr>
      <vt:lpstr>Станция 2 «Хорошо – плохо» Отвечает команда №2</vt:lpstr>
      <vt:lpstr>Презентация PowerPoint</vt:lpstr>
      <vt:lpstr>Станция «Скороговорка – речи тренировка» Отвечает команда №3</vt:lpstr>
      <vt:lpstr>Станция «Скороговорка – речи тренировка» Отвечает команда №3</vt:lpstr>
      <vt:lpstr>Станция «Скороговорка – речи тренировка» Отвечает команда №3</vt:lpstr>
      <vt:lpstr>Станция «Скороговорка – речи тренировка» Отвечает команда №3</vt:lpstr>
      <vt:lpstr>Станция «Скороговорка – речи тренировка» Отвечает команда №3</vt:lpstr>
      <vt:lpstr>Станция «Скороговорка – речи тренировка» Отвечает команда №3</vt:lpstr>
      <vt:lpstr>Презентация PowerPoint</vt:lpstr>
      <vt:lpstr>СТАНЦИЯ «Путаница» Отвечает команда №4</vt:lpstr>
      <vt:lpstr>Презентация PowerPoint</vt:lpstr>
      <vt:lpstr>СТАНЦИЯ «РИФМОВКИ» Отвечает команда №5</vt:lpstr>
      <vt:lpstr>Презентация PowerPoint</vt:lpstr>
      <vt:lpstr>СТАНЦИЯ «Загадочные рисунки» Отвечает команда №6</vt:lpstr>
      <vt:lpstr>СТАНЦИЯ «Загадочные рисунки» Отвечает команда №6</vt:lpstr>
      <vt:lpstr>СТАНЦИЯ «Загадочные рисунки» Отвечает команда №6</vt:lpstr>
      <vt:lpstr>СТАНЦИЯ «Загадочные рисунки» Отвечает команда №6</vt:lpstr>
      <vt:lpstr>СТАНЦИЯ «Загадочные рисунки» Отвечает команда №6</vt:lpstr>
      <vt:lpstr>СТАНЦИЯ «Загадочные рисунки» Отвечает команда №6</vt:lpstr>
      <vt:lpstr>Заслуженная картинка из мнемотаблицы</vt:lpstr>
      <vt:lpstr>СКЛАДЫВАЕМ МНЕМОТАБЛИЦУ- ПОСЛОВИЦУ!</vt:lpstr>
      <vt:lpstr>Презентация PowerPoint</vt:lpstr>
      <vt:lpstr>ПРЕДЛАГАЕМ РАЗМЯТЬСЯ!!!!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Августовская конференция учителей-логопедов/дефектологов 2020г.</dc:title>
  <dc:creator>елена макарова</dc:creator>
  <cp:lastModifiedBy>елена макарова</cp:lastModifiedBy>
  <cp:revision>21</cp:revision>
  <dcterms:created xsi:type="dcterms:W3CDTF">2020-09-07T04:57:54Z</dcterms:created>
  <dcterms:modified xsi:type="dcterms:W3CDTF">2020-09-07T13:49:09Z</dcterms:modified>
</cp:coreProperties>
</file>