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8D7"/>
    <a:srgbClr val="D5AA79"/>
    <a:srgbClr val="B2DAD5"/>
    <a:srgbClr val="C2ABD9"/>
    <a:srgbClr val="F9D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90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12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93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43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16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62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71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21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6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06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64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34" Type="http://schemas.microsoft.com/office/2007/relationships/hdphoto" Target="../media/hdphoto14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10.wdp"/><Relationship Id="rId32" Type="http://schemas.microsoft.com/office/2007/relationships/hdphoto" Target="../media/hdphoto1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microsoft.com/office/2007/relationships/hdphoto" Target="../media/hdphoto12.wdp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31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9.wdp"/><Relationship Id="rId27" Type="http://schemas.openxmlformats.org/officeDocument/2006/relationships/image" Target="../media/image16.png"/><Relationship Id="rId30" Type="http://schemas.openxmlformats.org/officeDocument/2006/relationships/image" Target="../media/image18.png"/><Relationship Id="rId35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4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.png"/><Relationship Id="rId2" Type="http://schemas.openxmlformats.org/officeDocument/2006/relationships/image" Target="../media/image1.jp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microsoft.com/office/2007/relationships/hdphoto" Target="../media/hdphoto11.wdp"/><Relationship Id="rId32" Type="http://schemas.microsoft.com/office/2007/relationships/hdphoto" Target="../media/hdphoto14.wdp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31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7.png"/><Relationship Id="rId30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C220A-270B-4F25-9BDB-93A885957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847" y="1314667"/>
            <a:ext cx="7772400" cy="3141717"/>
          </a:xfr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Автоматизируем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Segoe Print" panose="02000600000000000000" pitchFamily="2" charset="0"/>
              </a:rPr>
              <a:t>С в предложениях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B050"/>
                </a:solidFill>
                <a:latin typeface="Segoe Print" panose="02000600000000000000" pitchFamily="2" charset="0"/>
              </a:rPr>
              <a:t>+ПРЕДЛОГИ</a:t>
            </a:r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4B89B-6B02-4BD8-AF72-EC1D4A255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AD32B15-07AD-4518-A592-8FE746BF5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0" b="90112" l="10000" r="93700">
                        <a14:foregroundMark x1="51900" y1="46993" x2="52600" y2="44444"/>
                        <a14:foregroundMark x1="61500" y1="43833" x2="68900" y2="47299"/>
                        <a14:foregroundMark x1="68900" y1="47299" x2="71600" y2="50255"/>
                        <a14:foregroundMark x1="62200" y1="75739" x2="60900" y2="89195"/>
                        <a14:foregroundMark x1="67700" y1="85219" x2="73900" y2="89195"/>
                        <a14:foregroundMark x1="73900" y1="89195" x2="74700" y2="89399"/>
                        <a14:foregroundMark x1="89300" y1="30683" x2="91800" y2="35882"/>
                        <a14:foregroundMark x1="93700" y1="55454" x2="91800" y2="55046"/>
                        <a14:foregroundMark x1="78800" y1="89806" x2="77000" y2="90112"/>
                        <a14:backgroundMark x1="18700" y1="29969" x2="17500" y2="47706"/>
                        <a14:backgroundMark x1="28100" y1="31498" x2="28900" y2="39450"/>
                        <a14:backgroundMark x1="28900" y1="39450" x2="31800" y2="45566"/>
                        <a14:backgroundMark x1="37400" y1="31397" x2="36000" y2="42304"/>
                        <a14:backgroundMark x1="42900" y1="59429" x2="46500" y2="68909"/>
                        <a14:backgroundMark x1="44900" y1="64016" x2="36900" y2="74618"/>
                        <a14:backgroundMark x1="44100" y1="63609" x2="39300" y2="52497"/>
                        <a14:backgroundMark x1="40500" y1="44343" x2="43700" y2="54536"/>
                        <a14:backgroundMark x1="44900" y1="16004" x2="31600" y2="26707"/>
                        <a14:backgroundMark x1="36900" y1="15189" x2="30000" y2="22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43" b="5940"/>
          <a:stretch/>
        </p:blipFill>
        <p:spPr bwMode="auto">
          <a:xfrm>
            <a:off x="-443178" y="1934879"/>
            <a:ext cx="3818170" cy="50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59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3303143-A5E9-4EFB-8FB5-4D410E4803A0}"/>
              </a:ext>
            </a:extLst>
          </p:cNvPr>
          <p:cNvSpPr txBox="1"/>
          <p:nvPr/>
        </p:nvSpPr>
        <p:spPr>
          <a:xfrm>
            <a:off x="145777" y="142052"/>
            <a:ext cx="2779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Нажимать на Соню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F1DA9E-9A89-49C0-AD5D-9953D89C8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0" b="90112" l="10000" r="93700">
                        <a14:foregroundMark x1="51900" y1="46993" x2="52600" y2="44444"/>
                        <a14:foregroundMark x1="61500" y1="43833" x2="68900" y2="47299"/>
                        <a14:foregroundMark x1="68900" y1="47299" x2="71600" y2="50255"/>
                        <a14:foregroundMark x1="62200" y1="75739" x2="60900" y2="89195"/>
                        <a14:foregroundMark x1="67700" y1="85219" x2="73900" y2="89195"/>
                        <a14:foregroundMark x1="73900" y1="89195" x2="74700" y2="89399"/>
                        <a14:foregroundMark x1="89300" y1="30683" x2="91800" y2="35882"/>
                        <a14:foregroundMark x1="93700" y1="55454" x2="91800" y2="55046"/>
                        <a14:foregroundMark x1="78800" y1="89806" x2="77000" y2="90112"/>
                        <a14:backgroundMark x1="18700" y1="29969" x2="17500" y2="47706"/>
                        <a14:backgroundMark x1="28100" y1="31498" x2="28900" y2="39450"/>
                        <a14:backgroundMark x1="28900" y1="39450" x2="31800" y2="45566"/>
                        <a14:backgroundMark x1="37400" y1="31397" x2="36000" y2="42304"/>
                        <a14:backgroundMark x1="42900" y1="59429" x2="46500" y2="68909"/>
                        <a14:backgroundMark x1="44900" y1="64016" x2="36900" y2="74618"/>
                        <a14:backgroundMark x1="44100" y1="63609" x2="39300" y2="52497"/>
                        <a14:backgroundMark x1="40500" y1="44343" x2="43700" y2="54536"/>
                        <a14:backgroundMark x1="44900" y1="16004" x2="31600" y2="26707"/>
                        <a14:backgroundMark x1="36900" y1="15189" x2="30000" y2="22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43" b="5940"/>
          <a:stretch/>
        </p:blipFill>
        <p:spPr bwMode="auto">
          <a:xfrm>
            <a:off x="1624519" y="1942676"/>
            <a:ext cx="1689099" cy="22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Крест 61">
            <a:extLst>
              <a:ext uri="{FF2B5EF4-FFF2-40B4-BE49-F238E27FC236}">
                <a16:creationId xmlns:a16="http://schemas.microsoft.com/office/drawing/2014/main" id="{0D0C434F-6B29-47EE-9BF3-D48209A77432}"/>
              </a:ext>
            </a:extLst>
          </p:cNvPr>
          <p:cNvSpPr/>
          <p:nvPr/>
        </p:nvSpPr>
        <p:spPr>
          <a:xfrm>
            <a:off x="10726342" y="237403"/>
            <a:ext cx="1343631" cy="840694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Segoe Print" panose="02000600000000000000" pitchFamily="2" charset="0"/>
              </a:rPr>
              <a:t>Подсказка/убрать подсказку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5D61D47-7039-488A-8B3D-68BFE3C1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76" b="94444" l="10000" r="90000">
                        <a14:foregroundMark x1="44167" y1="11869" x2="38889" y2="7576"/>
                        <a14:foregroundMark x1="55833" y1="91162" x2="57222" y2="94444"/>
                        <a14:foregroundMark x1="80000" y1="11364" x2="79722" y2="8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08" y="3771081"/>
            <a:ext cx="2936423" cy="323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8F7B6D5-9ADC-400A-B3D4-F7B85F2F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46" b="94493" l="2948" r="96599">
                        <a14:foregroundMark x1="20181" y1="20044" x2="2948" y2="16960"/>
                        <a14:foregroundMark x1="16100" y1="17181" x2="37188" y2="5286"/>
                        <a14:foregroundMark x1="56689" y1="9251" x2="92063" y2="15639"/>
                        <a14:foregroundMark x1="94104" y1="20705" x2="96825" y2="18062"/>
                        <a14:foregroundMark x1="34240" y1="90749" x2="34694" y2="94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71" y="4095362"/>
            <a:ext cx="4553509" cy="27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989F11C8-BD5C-4824-B360-5619DA9B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333" r="90000">
                        <a14:foregroundMark x1="16111" y1="37805" x2="9333" y2="31463"/>
                        <a14:foregroundMark x1="10222" y1="35122" x2="4333" y2="2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98" y="3554887"/>
            <a:ext cx="1072874" cy="9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EEC4684F-5D48-4EFA-AC95-D464FECE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300" y="3919994"/>
            <a:ext cx="4803799" cy="24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D04582D-4997-458F-B5C6-EE6BC2EC9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33664"/>
          <a:stretch/>
        </p:blipFill>
        <p:spPr bwMode="auto">
          <a:xfrm>
            <a:off x="2250339" y="4173625"/>
            <a:ext cx="795211" cy="13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2F39006-7FE3-4547-BE26-A68D5180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45" y="4225277"/>
            <a:ext cx="851934" cy="6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8DE99B3D-8D0B-48D0-A13E-3597D3A8F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3" t="22127" r="9187"/>
          <a:stretch/>
        </p:blipFill>
        <p:spPr bwMode="auto">
          <a:xfrm>
            <a:off x="7572084" y="3887315"/>
            <a:ext cx="1362312" cy="8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06D99DFF-A62D-4967-9A7C-EFBA359EA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2778" y1="30645" x2="18444" y2="24677"/>
                        <a14:foregroundMark x1="18444" y1="24677" x2="17778" y2="21129"/>
                        <a14:foregroundMark x1="27556" y1="17903" x2="34444" y2="16129"/>
                        <a14:foregroundMark x1="34444" y1="16129" x2="48224" y2="16838"/>
                        <a14:foregroundMark x1="67667" y1="14677" x2="63252" y2="14589"/>
                        <a14:foregroundMark x1="39386" y1="16181" x2="30000" y2="16452"/>
                        <a14:foregroundMark x1="43750" y1="16056" x2="39719" y2="16172"/>
                        <a14:backgroundMark x1="37889" y1="10645" x2="43778" y2="10484"/>
                        <a14:backgroundMark x1="43778" y1="10484" x2="46667" y2="12903"/>
                        <a14:backgroundMark x1="40333" y1="13871" x2="49444" y2="12419"/>
                        <a14:backgroundMark x1="40111" y1="12903" x2="52000" y2="11452"/>
                        <a14:backgroundMark x1="52000" y1="11452" x2="54222" y2="11452"/>
                        <a14:backgroundMark x1="44778" y1="13871" x2="51000" y2="14839"/>
                        <a14:backgroundMark x1="51000" y1="14839" x2="54222" y2="13387"/>
                        <a14:backgroundMark x1="44778" y1="14194" x2="57000" y2="13871"/>
                        <a14:backgroundMark x1="53556" y1="14194" x2="59556" y2="14194"/>
                        <a14:backgroundMark x1="59556" y1="14194" x2="63556" y2="1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10279"/>
          <a:stretch/>
        </p:blipFill>
        <p:spPr bwMode="auto">
          <a:xfrm>
            <a:off x="5366551" y="3508738"/>
            <a:ext cx="1256684" cy="10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>
            <a:extLst>
              <a:ext uri="{FF2B5EF4-FFF2-40B4-BE49-F238E27FC236}">
                <a16:creationId xmlns:a16="http://schemas.microsoft.com/office/drawing/2014/main" id="{8977114B-96F6-4A23-AB8F-68C656C47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86" r="18623"/>
          <a:stretch/>
        </p:blipFill>
        <p:spPr bwMode="auto">
          <a:xfrm>
            <a:off x="4950264" y="3887315"/>
            <a:ext cx="1010508" cy="8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>
            <a:extLst>
              <a:ext uri="{FF2B5EF4-FFF2-40B4-BE49-F238E27FC236}">
                <a16:creationId xmlns:a16="http://schemas.microsoft.com/office/drawing/2014/main" id="{1ABFB6B0-0FCE-4B89-B797-A3D70C89C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4" r="16080"/>
          <a:stretch/>
        </p:blipFill>
        <p:spPr bwMode="auto">
          <a:xfrm>
            <a:off x="9289436" y="4296954"/>
            <a:ext cx="741733" cy="123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>
            <a:extLst>
              <a:ext uri="{FF2B5EF4-FFF2-40B4-BE49-F238E27FC236}">
                <a16:creationId xmlns:a16="http://schemas.microsoft.com/office/drawing/2014/main" id="{8C86D212-2848-484D-9999-1BEC58D52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000" b="90000" l="10000" r="90000">
                        <a14:foregroundMark x1="50111" y1="8000" x2="49111" y2="11400"/>
                        <a14:backgroundMark x1="32556" y1="82400" x2="38222" y2="88200"/>
                        <a14:backgroundMark x1="35778" y1="76600" x2="39778" y2="8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20" r="15601"/>
          <a:stretch/>
        </p:blipFill>
        <p:spPr bwMode="auto">
          <a:xfrm>
            <a:off x="10105748" y="4511872"/>
            <a:ext cx="1047715" cy="8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7BCEFDC9-9881-4292-820D-9BD3AAF4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520" y="5650185"/>
            <a:ext cx="882048" cy="10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>
            <a:extLst>
              <a:ext uri="{FF2B5EF4-FFF2-40B4-BE49-F238E27FC236}">
                <a16:creationId xmlns:a16="http://schemas.microsoft.com/office/drawing/2014/main" id="{973EC0E6-DCCD-4656-A9B0-30DD5180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3191" b="97352" l="5625" r="93750">
                        <a14:foregroundMark x1="37625" y1="30482" x2="30625" y2="6789"/>
                        <a14:foregroundMark x1="30625" y1="8690" x2="50500" y2="3191"/>
                        <a14:foregroundMark x1="55500" y1="11202" x2="42625" y2="30686"/>
                        <a14:foregroundMark x1="42625" y1="30686" x2="33000" y2="80855"/>
                        <a14:foregroundMark x1="33000" y1="80855" x2="37625" y2="87373"/>
                        <a14:foregroundMark x1="37625" y1="87373" x2="37250" y2="88866"/>
                        <a14:foregroundMark x1="22375" y1="93075" x2="19250" y2="95451"/>
                        <a14:foregroundMark x1="13875" y1="93958" x2="5625" y2="90360"/>
                        <a14:foregroundMark x1="7625" y1="90156" x2="16750" y2="95587"/>
                        <a14:foregroundMark x1="16750" y1="95587" x2="18875" y2="95859"/>
                        <a14:foregroundMark x1="55500" y1="38086" x2="61500" y2="23965"/>
                        <a14:foregroundMark x1="61500" y1="23965" x2="61375" y2="21589"/>
                        <a14:foregroundMark x1="76250" y1="29396" x2="93250" y2="16090"/>
                        <a14:foregroundMark x1="93250" y1="16090" x2="93750" y2="13985"/>
                        <a14:foregroundMark x1="26375" y1="92872" x2="48500" y2="97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9100" y="4225277"/>
            <a:ext cx="453866" cy="8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1269A830-713D-4373-9614-90F2A9A5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50" y="3695993"/>
            <a:ext cx="916935" cy="10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7E4F0B76-A3BB-4612-90ED-173CC2985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09" y="3929360"/>
            <a:ext cx="999365" cy="9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20FC3B6-B639-4EAD-85A4-CFAA5D0E1C9F}"/>
              </a:ext>
            </a:extLst>
          </p:cNvPr>
          <p:cNvGrpSpPr/>
          <p:nvPr/>
        </p:nvGrpSpPr>
        <p:grpSpPr>
          <a:xfrm>
            <a:off x="6376647" y="5264584"/>
            <a:ext cx="1655203" cy="1433536"/>
            <a:chOff x="6376647" y="5250868"/>
            <a:chExt cx="1655203" cy="1433536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CF8CC3C-006C-4383-B793-0A9284FB7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hq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0" b="89954" l="3200" r="96600">
                          <a14:foregroundMark x1="40900" y1="14550" x2="21600" y2="10162"/>
                          <a14:foregroundMark x1="29700" y1="11316" x2="42600" y2="6351"/>
                          <a14:foregroundMark x1="42600" y1="6351" x2="46700" y2="3118"/>
                          <a14:foregroundMark x1="51800" y1="12933" x2="47700" y2="0"/>
                          <a14:foregroundMark x1="52200" y1="31409" x2="29500" y2="27021"/>
                          <a14:foregroundMark x1="29500" y1="27021" x2="3200" y2="18476"/>
                          <a14:foregroundMark x1="70200" y1="22748" x2="81400" y2="36028"/>
                          <a14:foregroundMark x1="81400" y1="36028" x2="87700" y2="52194"/>
                          <a14:foregroundMark x1="87700" y1="52194" x2="90200" y2="65473"/>
                          <a14:foregroundMark x1="92600" y1="43187" x2="86700" y2="83718"/>
                          <a14:foregroundMark x1="86700" y1="83718" x2="85800" y2="83487"/>
                          <a14:foregroundMark x1="86500" y1="25520" x2="96600" y2="9469"/>
                          <a14:foregroundMark x1="78600" y1="18014" x2="26700" y2="207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6647" y="5250868"/>
              <a:ext cx="1655203" cy="143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DBF64C-7772-4F16-B6F1-7D5912B4BD19}"/>
                </a:ext>
              </a:extLst>
            </p:cNvPr>
            <p:cNvSpPr txBox="1"/>
            <p:nvPr/>
          </p:nvSpPr>
          <p:spPr>
            <a:xfrm>
              <a:off x="6919409" y="5869341"/>
              <a:ext cx="652675" cy="369332"/>
            </a:xfrm>
            <a:prstGeom prst="rect">
              <a:avLst/>
            </a:prstGeom>
            <a:solidFill>
              <a:srgbClr val="E9E8D7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/>
                <a:t>РИС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C9F90F-48BC-4E71-9F20-518AA12644A3}"/>
              </a:ext>
            </a:extLst>
          </p:cNvPr>
          <p:cNvGrpSpPr/>
          <p:nvPr/>
        </p:nvGrpSpPr>
        <p:grpSpPr>
          <a:xfrm>
            <a:off x="2319008" y="5157430"/>
            <a:ext cx="1839039" cy="1527242"/>
            <a:chOff x="2667000" y="5090308"/>
            <a:chExt cx="1767691" cy="176769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52D2874-8A51-40C4-9020-5473BB56F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hq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8565" b="89983" l="9993" r="89983">
                          <a14:foregroundMark x1="54682" y1="8565" x2="55166" y2="11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090308"/>
              <a:ext cx="1767691" cy="1767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AEB1C8-B05B-4FCA-9E43-BB6AECDEA9FA}"/>
                </a:ext>
              </a:extLst>
            </p:cNvPr>
            <p:cNvSpPr txBox="1"/>
            <p:nvPr/>
          </p:nvSpPr>
          <p:spPr>
            <a:xfrm>
              <a:off x="3250163" y="5974154"/>
              <a:ext cx="611718" cy="307777"/>
            </a:xfrm>
            <a:prstGeom prst="rect">
              <a:avLst/>
            </a:prstGeom>
            <a:solidFill>
              <a:srgbClr val="D5AA79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сахар</a:t>
              </a:r>
            </a:p>
          </p:txBody>
        </p:sp>
      </p:grpSp>
      <p:pic>
        <p:nvPicPr>
          <p:cNvPr id="26" name="Рисунок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44FFC4-6ACE-40C9-9D3A-125AF7499C1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DEB2AFE-8F75-479D-999B-3A76C86803AB}"/>
              </a:ext>
            </a:extLst>
          </p:cNvPr>
          <p:cNvSpPr txBox="1"/>
          <p:nvPr/>
        </p:nvSpPr>
        <p:spPr>
          <a:xfrm>
            <a:off x="122027" y="486371"/>
            <a:ext cx="10644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Произносить предложения, например: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«Соня поставила … суп на стол»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3591A5-0114-4076-8A78-BA3F2DA8937E}"/>
              </a:ext>
            </a:extLst>
          </p:cNvPr>
          <p:cNvSpPr txBox="1"/>
          <p:nvPr/>
        </p:nvSpPr>
        <p:spPr>
          <a:xfrm>
            <a:off x="6339141" y="262489"/>
            <a:ext cx="4471761" cy="16312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Реч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материал: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стул, стол, скамейка, соль, салат, сок, сахар, салфетки, масло, суп, колбаса, сыр, сок, сухари, рис, стакан, майонез, сметана </a:t>
            </a:r>
            <a:endParaRPr lang="ru-RU" sz="20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98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893591A5-0114-4076-8A78-BA3F2DA8937E}"/>
              </a:ext>
            </a:extLst>
          </p:cNvPr>
          <p:cNvSpPr txBox="1"/>
          <p:nvPr/>
        </p:nvSpPr>
        <p:spPr>
          <a:xfrm>
            <a:off x="6441988" y="41747"/>
            <a:ext cx="5452065" cy="132343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Реч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материал: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стул, стол, скамейка, соль, салат, сок, сахар, салфетки, масло, суп, колбаса, сыр, сок, сухари, рис, стакан, майонез, сметан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2" name="Крест 61">
            <a:extLst>
              <a:ext uri="{FF2B5EF4-FFF2-40B4-BE49-F238E27FC236}">
                <a16:creationId xmlns:a16="http://schemas.microsoft.com/office/drawing/2014/main" id="{0D0C434F-6B29-47EE-9BF3-D48209A77432}"/>
              </a:ext>
            </a:extLst>
          </p:cNvPr>
          <p:cNvSpPr/>
          <p:nvPr/>
        </p:nvSpPr>
        <p:spPr>
          <a:xfrm>
            <a:off x="10750511" y="1402333"/>
            <a:ext cx="1310680" cy="840694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Segoe Print" panose="02000600000000000000" pitchFamily="2" charset="0"/>
              </a:rPr>
              <a:t>Подсказка/убрать подсказку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5D61D47-7039-488A-8B3D-68BFE3C1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6" b="94444" l="10000" r="90000">
                        <a14:foregroundMark x1="44167" y1="11869" x2="38889" y2="7576"/>
                        <a14:foregroundMark x1="55833" y1="91162" x2="57222" y2="94444"/>
                        <a14:foregroundMark x1="80000" y1="11364" x2="79722" y2="8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08" y="3771081"/>
            <a:ext cx="2936423" cy="323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8F7B6D5-9ADC-400A-B3D4-F7B85F2F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6" b="94493" l="2948" r="96599">
                        <a14:foregroundMark x1="20181" y1="20044" x2="2948" y2="16960"/>
                        <a14:foregroundMark x1="16100" y1="17181" x2="37188" y2="5286"/>
                        <a14:foregroundMark x1="56689" y1="9251" x2="92063" y2="15639"/>
                        <a14:foregroundMark x1="94104" y1="20705" x2="96825" y2="18062"/>
                        <a14:foregroundMark x1="34240" y1="90749" x2="34694" y2="94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71" y="4095362"/>
            <a:ext cx="4553509" cy="27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989F11C8-BD5C-4824-B360-5619DA9B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333" r="90000">
                        <a14:foregroundMark x1="16111" y1="37805" x2="9333" y2="31463"/>
                        <a14:foregroundMark x1="10222" y1="35122" x2="4333" y2="2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21" y="3502537"/>
            <a:ext cx="1072874" cy="9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EEC4684F-5D48-4EFA-AC95-D464FECE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300" y="3919994"/>
            <a:ext cx="4803799" cy="24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D04582D-4997-458F-B5C6-EE6BC2EC9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33664"/>
          <a:stretch/>
        </p:blipFill>
        <p:spPr bwMode="auto">
          <a:xfrm>
            <a:off x="9350950" y="4357748"/>
            <a:ext cx="795211" cy="13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2F39006-7FE3-4547-BE26-A68D5180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46" y="3598737"/>
            <a:ext cx="851934" cy="6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8DE99B3D-8D0B-48D0-A13E-3597D3A8F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3" t="22127" r="9187"/>
          <a:stretch/>
        </p:blipFill>
        <p:spPr bwMode="auto">
          <a:xfrm>
            <a:off x="7572084" y="3887315"/>
            <a:ext cx="1362312" cy="8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06D99DFF-A62D-4967-9A7C-EFBA359EA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22778" y1="30645" x2="18444" y2="24677"/>
                        <a14:foregroundMark x1="18444" y1="24677" x2="17778" y2="21129"/>
                        <a14:foregroundMark x1="27556" y1="17903" x2="34444" y2="16129"/>
                        <a14:foregroundMark x1="34444" y1="16129" x2="48224" y2="16838"/>
                        <a14:foregroundMark x1="67667" y1="14677" x2="63252" y2="14589"/>
                        <a14:foregroundMark x1="39386" y1="16181" x2="30000" y2="16452"/>
                        <a14:foregroundMark x1="43750" y1="16056" x2="39719" y2="16172"/>
                        <a14:backgroundMark x1="37889" y1="10645" x2="43778" y2="10484"/>
                        <a14:backgroundMark x1="43778" y1="10484" x2="46667" y2="12903"/>
                        <a14:backgroundMark x1="40333" y1="13871" x2="49444" y2="12419"/>
                        <a14:backgroundMark x1="40111" y1="12903" x2="52000" y2="11452"/>
                        <a14:backgroundMark x1="52000" y1="11452" x2="54222" y2="11452"/>
                        <a14:backgroundMark x1="44778" y1="13871" x2="51000" y2="14839"/>
                        <a14:backgroundMark x1="51000" y1="14839" x2="54222" y2="13387"/>
                        <a14:backgroundMark x1="44778" y1="14194" x2="57000" y2="13871"/>
                        <a14:backgroundMark x1="53556" y1="14194" x2="59556" y2="14194"/>
                        <a14:backgroundMark x1="59556" y1="14194" x2="63556" y2="1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10279"/>
          <a:stretch/>
        </p:blipFill>
        <p:spPr bwMode="auto">
          <a:xfrm>
            <a:off x="5366551" y="3508738"/>
            <a:ext cx="1256684" cy="10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>
            <a:extLst>
              <a:ext uri="{FF2B5EF4-FFF2-40B4-BE49-F238E27FC236}">
                <a16:creationId xmlns:a16="http://schemas.microsoft.com/office/drawing/2014/main" id="{8977114B-96F6-4A23-AB8F-68C656C47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86" r="18623"/>
          <a:stretch/>
        </p:blipFill>
        <p:spPr bwMode="auto">
          <a:xfrm>
            <a:off x="4950264" y="3887315"/>
            <a:ext cx="1010508" cy="8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>
            <a:extLst>
              <a:ext uri="{FF2B5EF4-FFF2-40B4-BE49-F238E27FC236}">
                <a16:creationId xmlns:a16="http://schemas.microsoft.com/office/drawing/2014/main" id="{1ABFB6B0-0FCE-4B89-B797-A3D70C89C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4" r="16080"/>
          <a:stretch/>
        </p:blipFill>
        <p:spPr bwMode="auto">
          <a:xfrm>
            <a:off x="2347339" y="4122506"/>
            <a:ext cx="741733" cy="123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>
            <a:extLst>
              <a:ext uri="{FF2B5EF4-FFF2-40B4-BE49-F238E27FC236}">
                <a16:creationId xmlns:a16="http://schemas.microsoft.com/office/drawing/2014/main" id="{8C86D212-2848-484D-9999-1BEC58D52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00" b="90000" l="10000" r="90000">
                        <a14:foregroundMark x1="50111" y1="8000" x2="49111" y2="11400"/>
                        <a14:backgroundMark x1="32556" y1="82400" x2="38222" y2="88200"/>
                        <a14:backgroundMark x1="35778" y1="76600" x2="39778" y2="8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20" r="15601"/>
          <a:stretch/>
        </p:blipFill>
        <p:spPr bwMode="auto">
          <a:xfrm>
            <a:off x="10105748" y="4511872"/>
            <a:ext cx="1047715" cy="8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7BCEFDC9-9881-4292-820D-9BD3AAF4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520" y="5650185"/>
            <a:ext cx="882048" cy="10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>
            <a:extLst>
              <a:ext uri="{FF2B5EF4-FFF2-40B4-BE49-F238E27FC236}">
                <a16:creationId xmlns:a16="http://schemas.microsoft.com/office/drawing/2014/main" id="{973EC0E6-DCCD-4656-A9B0-30DD5180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191" b="97352" l="5625" r="93750">
                        <a14:foregroundMark x1="37625" y1="30482" x2="30625" y2="6789"/>
                        <a14:foregroundMark x1="30625" y1="8690" x2="50500" y2="3191"/>
                        <a14:foregroundMark x1="55500" y1="11202" x2="42625" y2="30686"/>
                        <a14:foregroundMark x1="42625" y1="30686" x2="33000" y2="80855"/>
                        <a14:foregroundMark x1="33000" y1="80855" x2="37625" y2="87373"/>
                        <a14:foregroundMark x1="37625" y1="87373" x2="37250" y2="88866"/>
                        <a14:foregroundMark x1="22375" y1="93075" x2="19250" y2="95451"/>
                        <a14:foregroundMark x1="13875" y1="93958" x2="5625" y2="90360"/>
                        <a14:foregroundMark x1="7625" y1="90156" x2="16750" y2="95587"/>
                        <a14:foregroundMark x1="16750" y1="95587" x2="18875" y2="95859"/>
                        <a14:foregroundMark x1="55500" y1="38086" x2="61500" y2="23965"/>
                        <a14:foregroundMark x1="61500" y1="23965" x2="61375" y2="21589"/>
                        <a14:foregroundMark x1="76250" y1="29396" x2="93250" y2="16090"/>
                        <a14:foregroundMark x1="93250" y1="16090" x2="93750" y2="13985"/>
                        <a14:foregroundMark x1="26375" y1="92872" x2="48500" y2="97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9100" y="4225277"/>
            <a:ext cx="453866" cy="8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1269A830-713D-4373-9614-90F2A9A5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39" y="3653786"/>
            <a:ext cx="916935" cy="10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7E4F0B76-A3BB-4612-90ED-173CC2985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161" y="4110872"/>
            <a:ext cx="999365" cy="9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20FC3B6-B639-4EAD-85A4-CFAA5D0E1C9F}"/>
              </a:ext>
            </a:extLst>
          </p:cNvPr>
          <p:cNvGrpSpPr/>
          <p:nvPr/>
        </p:nvGrpSpPr>
        <p:grpSpPr>
          <a:xfrm>
            <a:off x="6209846" y="5247676"/>
            <a:ext cx="1655203" cy="1433536"/>
            <a:chOff x="6376647" y="5250868"/>
            <a:chExt cx="1655203" cy="1433536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CF8CC3C-006C-4383-B793-0A9284FB7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0" b="89954" l="3200" r="96600">
                          <a14:foregroundMark x1="40900" y1="14550" x2="21600" y2="10162"/>
                          <a14:foregroundMark x1="29700" y1="11316" x2="42600" y2="6351"/>
                          <a14:foregroundMark x1="42600" y1="6351" x2="46700" y2="3118"/>
                          <a14:foregroundMark x1="51800" y1="12933" x2="47700" y2="0"/>
                          <a14:foregroundMark x1="52200" y1="31409" x2="29500" y2="27021"/>
                          <a14:foregroundMark x1="29500" y1="27021" x2="3200" y2="18476"/>
                          <a14:foregroundMark x1="70200" y1="22748" x2="81400" y2="36028"/>
                          <a14:foregroundMark x1="81400" y1="36028" x2="87700" y2="52194"/>
                          <a14:foregroundMark x1="87700" y1="52194" x2="90200" y2="65473"/>
                          <a14:foregroundMark x1="92600" y1="43187" x2="86700" y2="83718"/>
                          <a14:foregroundMark x1="86700" y1="83718" x2="85800" y2="83487"/>
                          <a14:foregroundMark x1="86500" y1="25520" x2="96600" y2="9469"/>
                          <a14:foregroundMark x1="78600" y1="18014" x2="26700" y2="207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6647" y="5250868"/>
              <a:ext cx="1655203" cy="143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DBF64C-7772-4F16-B6F1-7D5912B4BD19}"/>
                </a:ext>
              </a:extLst>
            </p:cNvPr>
            <p:cNvSpPr txBox="1"/>
            <p:nvPr/>
          </p:nvSpPr>
          <p:spPr>
            <a:xfrm>
              <a:off x="6919409" y="5869341"/>
              <a:ext cx="652675" cy="369332"/>
            </a:xfrm>
            <a:prstGeom prst="rect">
              <a:avLst/>
            </a:prstGeom>
            <a:solidFill>
              <a:srgbClr val="E9E8D7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/>
                <a:t>РИС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C9F90F-48BC-4E71-9F20-518AA12644A3}"/>
              </a:ext>
            </a:extLst>
          </p:cNvPr>
          <p:cNvGrpSpPr/>
          <p:nvPr/>
        </p:nvGrpSpPr>
        <p:grpSpPr>
          <a:xfrm>
            <a:off x="7432790" y="5310121"/>
            <a:ext cx="1084623" cy="1527242"/>
            <a:chOff x="3095675" y="5090308"/>
            <a:chExt cx="1042543" cy="176769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52D2874-8A51-40C4-9020-5473BB56F3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hq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8565" b="89983" l="9993" r="89983">
                          <a14:foregroundMark x1="54682" y1="8565" x2="55166" y2="11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0" r="16772"/>
            <a:stretch/>
          </p:blipFill>
          <p:spPr bwMode="auto">
            <a:xfrm>
              <a:off x="3095675" y="5090308"/>
              <a:ext cx="1042543" cy="1767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AEB1C8-B05B-4FCA-9E43-BB6AECDEA9FA}"/>
                </a:ext>
              </a:extLst>
            </p:cNvPr>
            <p:cNvSpPr txBox="1"/>
            <p:nvPr/>
          </p:nvSpPr>
          <p:spPr>
            <a:xfrm>
              <a:off x="3250163" y="5974154"/>
              <a:ext cx="611718" cy="307777"/>
            </a:xfrm>
            <a:prstGeom prst="rect">
              <a:avLst/>
            </a:prstGeom>
            <a:solidFill>
              <a:srgbClr val="D5AA79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сахар</a:t>
              </a:r>
            </a:p>
          </p:txBody>
        </p:sp>
      </p:grpSp>
      <p:pic>
        <p:nvPicPr>
          <p:cNvPr id="25" name="Рисунок 2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DE9D493-BEB1-456B-B543-FB60AE1B6EB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FDDA4AA-CB5C-4356-BF2E-4415E0CDB144}"/>
              </a:ext>
            </a:extLst>
          </p:cNvPr>
          <p:cNvSpPr txBox="1"/>
          <p:nvPr/>
        </p:nvSpPr>
        <p:spPr>
          <a:xfrm>
            <a:off x="297947" y="16485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Где теперь предметы?</a:t>
            </a:r>
          </a:p>
          <a:p>
            <a:r>
              <a:rPr lang="ru-RU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Сыр стоит на скамейке, майонез на скамейке </a:t>
            </a:r>
            <a:r>
              <a:rPr lang="ru-RU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Нажимая на предмет, он исчезнет</a:t>
            </a:r>
          </a:p>
        </p:txBody>
      </p:sp>
    </p:spTree>
    <p:extLst>
      <p:ext uri="{BB962C8B-B14F-4D97-AF65-F5344CB8AC3E}">
        <p14:creationId xmlns:p14="http://schemas.microsoft.com/office/powerpoint/2010/main" val="2495936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8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121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Book Antiqua</vt:lpstr>
      <vt:lpstr>Calibri</vt:lpstr>
      <vt:lpstr>Calibri Light</vt:lpstr>
      <vt:lpstr>Segoe Print</vt:lpstr>
      <vt:lpstr>Тема Office</vt:lpstr>
      <vt:lpstr>Автоматизируем   С в предложениях +ПРЕДЛОГИ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елена макарова</cp:lastModifiedBy>
  <cp:revision>35</cp:revision>
  <dcterms:created xsi:type="dcterms:W3CDTF">2020-07-15T14:49:06Z</dcterms:created>
  <dcterms:modified xsi:type="dcterms:W3CDTF">2021-03-21T17:04:30Z</dcterms:modified>
</cp:coreProperties>
</file>