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68" r:id="rId2"/>
  </p:sldMasterIdLst>
  <p:sldIdLst>
    <p:sldId id="280" r:id="rId3"/>
    <p:sldId id="372" r:id="rId4"/>
    <p:sldId id="373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7AF"/>
    <a:srgbClr val="23AB87"/>
    <a:srgbClr val="00F4FF"/>
    <a:srgbClr val="8F2564"/>
    <a:srgbClr val="008000"/>
    <a:srgbClr val="D0EBB3"/>
    <a:srgbClr val="FFE0C1"/>
    <a:srgbClr val="3B48AB"/>
    <a:srgbClr val="FF9966"/>
    <a:srgbClr val="CBE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1425" autoAdjust="0"/>
  </p:normalViewPr>
  <p:slideViewPr>
    <p:cSldViewPr>
      <p:cViewPr varScale="1">
        <p:scale>
          <a:sx n="88" d="100"/>
          <a:sy n="88" d="100"/>
        </p:scale>
        <p:origin x="355" y="62"/>
      </p:cViewPr>
      <p:guideLst>
        <p:guide orient="horz" pos="2160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709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489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0975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11478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48629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3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4265609" y="3733800"/>
            <a:ext cx="6858003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008579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3" y="1825625"/>
            <a:ext cx="4954588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4951415" cy="4187952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62677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7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7"/>
            <a:ext cx="4956048" cy="3476625"/>
          </a:xfrm>
        </p:spPr>
        <p:txBody>
          <a:bodyPr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110288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67364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72974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3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9" name="Группа 8"/>
          <p:cNvGrpSpPr/>
          <p:nvPr/>
        </p:nvGrpSpPr>
        <p:grpSpPr>
          <a:xfrm>
            <a:off x="105242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6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6763113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9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54995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88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1045140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9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9"/>
          </p:nvPr>
        </p:nvSpPr>
        <p:spPr>
          <a:xfrm>
            <a:off x="1249169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84" name="Группа 83"/>
          <p:cNvGrpSpPr>
            <a:grpSpLocks noChangeAspect="1"/>
          </p:cNvGrpSpPr>
          <p:nvPr userDrawn="1"/>
        </p:nvGrpSpPr>
        <p:grpSpPr>
          <a:xfrm rot="5400000">
            <a:off x="4517136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78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grpSp>
        <p:nvGrpSpPr>
          <p:cNvPr id="97" name="Группа 96"/>
          <p:cNvGrpSpPr>
            <a:grpSpLocks noChangeAspect="1"/>
          </p:cNvGrpSpPr>
          <p:nvPr userDrawn="1"/>
        </p:nvGrpSpPr>
        <p:grpSpPr>
          <a:xfrm rot="5400000">
            <a:off x="8019011" y="1678105"/>
            <a:ext cx="3123347" cy="3089731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9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80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20"/>
          </p:nvPr>
        </p:nvSpPr>
        <p:spPr>
          <a:xfrm>
            <a:off x="8222799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209083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042730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6215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ru-RU"/>
              <a:t>Образец заголовка</a:t>
            </a:r>
            <a:endParaRPr lang="ru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5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97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90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11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1" y="529603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90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125" name="Рисунок 33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1" y="3456066"/>
            <a:ext cx="2993367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5" y="2484994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81335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4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511732" y="3555525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146579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ru-RU"/>
              <a:t>Образец заголовка</a:t>
            </a:r>
            <a:endParaRPr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595546" y="781400"/>
            <a:ext cx="6433399" cy="5053665"/>
            <a:chOff x="5162444" y="781398"/>
            <a:chExt cx="6433398" cy="5053665"/>
          </a:xfrm>
        </p:grpSpPr>
        <p:sp>
          <p:nvSpPr>
            <p:cNvPr id="9" name="Полилиния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sz="180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sz="1800"/>
            </a:p>
          </p:txBody>
        </p:sp>
      </p:grp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 dirty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492891" y="3555523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507208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520797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9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24.08.2016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7111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825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26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338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366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301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69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18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5C07CE4-9661-4FC6-A8B5-8FABBEE36743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8414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alphaModFix amt="86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3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5215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Образец текста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24.08.2016</a:t>
            </a:r>
          </a:p>
        </p:txBody>
      </p:sp>
    </p:spTree>
    <p:extLst>
      <p:ext uri="{BB962C8B-B14F-4D97-AF65-F5344CB8AC3E}">
        <p14:creationId xmlns:p14="http://schemas.microsoft.com/office/powerpoint/2010/main" val="204201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jpeg"/><Relationship Id="rId3" Type="http://schemas.openxmlformats.org/officeDocument/2006/relationships/image" Target="../media/image4.png"/><Relationship Id="rId21" Type="http://schemas.microsoft.com/office/2007/relationships/hdphoto" Target="../media/hdphoto3.wdp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2" Type="http://schemas.openxmlformats.org/officeDocument/2006/relationships/image" Target="../media/image3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0.gif"/><Relationship Id="rId24" Type="http://schemas.openxmlformats.org/officeDocument/2006/relationships/image" Target="../media/image22.png"/><Relationship Id="rId5" Type="http://schemas.microsoft.com/office/2007/relationships/hdphoto" Target="../media/hdphoto1.wdp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.gif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B5F46F-B701-4B8E-B28E-E77C9FBBC487}"/>
              </a:ext>
            </a:extLst>
          </p:cNvPr>
          <p:cNvSpPr/>
          <p:nvPr/>
        </p:nvSpPr>
        <p:spPr>
          <a:xfrm>
            <a:off x="304800" y="76200"/>
            <a:ext cx="11582400" cy="65532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11022495" y="5940287"/>
            <a:ext cx="838200" cy="685800"/>
          </a:xfrm>
          <a:prstGeom prst="actionButtonForwardNex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0954BF-6F0C-4837-9929-A0FA94F5D273}"/>
              </a:ext>
            </a:extLst>
          </p:cNvPr>
          <p:cNvSpPr/>
          <p:nvPr/>
        </p:nvSpPr>
        <p:spPr>
          <a:xfrm>
            <a:off x="3048000" y="1123414"/>
            <a:ext cx="6460258" cy="36009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36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Л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уч</a:t>
            </a:r>
            <a:r>
              <a:rPr lang="ru-RU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упа</a:t>
            </a:r>
            <a:r>
              <a:rPr lang="ru-RU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л </a:t>
            </a:r>
            <a:r>
              <a:rPr lang="ru-RU" sz="6000" b="1" dirty="0">
                <a:solidFill>
                  <a:schemeClr val="accent3">
                    <a:lumMod val="50000"/>
                  </a:schemeClr>
                </a:solidFill>
                <a:latin typeface="Segoe Print" panose="02000600000000000000" pitchFamily="2" charset="0"/>
              </a:rPr>
              <a:t>на</a:t>
            </a:r>
            <a:r>
              <a:rPr lang="ru-RU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 …</a:t>
            </a:r>
          </a:p>
          <a:p>
            <a:pPr algn="ctr">
              <a:defRPr/>
            </a:pPr>
            <a:r>
              <a:rPr lang="ru-RU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Звук </a:t>
            </a:r>
            <a:r>
              <a:rPr lang="en-US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[</a:t>
            </a:r>
            <a:r>
              <a:rPr lang="ru-RU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Л</a:t>
            </a:r>
            <a:r>
              <a:rPr lang="en-US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]</a:t>
            </a:r>
            <a:r>
              <a:rPr lang="ru-RU" sz="6000" b="1" dirty="0">
                <a:solidFill>
                  <a:srgbClr val="FF0000"/>
                </a:solidFill>
                <a:latin typeface="Segoe Print" panose="02000600000000000000" pitchFamily="2" charset="0"/>
              </a:rPr>
              <a:t> </a:t>
            </a:r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Segoe Print" panose="02000600000000000000" pitchFamily="2" charset="0"/>
              </a:rPr>
              <a:t>автоматизация в предложениях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225C08F1-A4AE-4C04-B0FF-44EF845979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07" y="555858"/>
            <a:ext cx="1192585" cy="11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15833 -0.18658 C 0.19128 -0.22685 0.24089 -0.24885 0.29271 -0.24885 C 0.35221 -0.24885 0.39935 -0.22685 0.43242 -0.18681 L 0.59128 2.59259E-6 " pathEditMode="relative" rAng="0" ptsTypes="AAAAA">
                                      <p:cBhvr>
                                        <p:cTn id="6" dur="5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57" y="-1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4D3A0331-A3CC-4142-B574-6B41CAF3E176}"/>
              </a:ext>
            </a:extLst>
          </p:cNvPr>
          <p:cNvGrpSpPr/>
          <p:nvPr/>
        </p:nvGrpSpPr>
        <p:grpSpPr>
          <a:xfrm>
            <a:off x="7467961" y="4805995"/>
            <a:ext cx="1080183" cy="567771"/>
            <a:chOff x="7537646" y="4766707"/>
            <a:chExt cx="1080183" cy="567771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B3B2A20-3494-42BC-939B-8C2C8F2FE4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43365">
              <a:off x="7650120" y="4766707"/>
              <a:ext cx="967709" cy="567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8F1B8839-96F9-4EC7-9DFA-F6B70107183A}"/>
                </a:ext>
              </a:extLst>
            </p:cNvPr>
            <p:cNvSpPr/>
            <p:nvPr/>
          </p:nvSpPr>
          <p:spPr>
            <a:xfrm>
              <a:off x="7537646" y="4915411"/>
              <a:ext cx="764232" cy="36725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" dirty="0">
                  <a:solidFill>
                    <a:schemeClr val="bg1"/>
                  </a:solidFill>
                </a:rPr>
                <a:t>лодка</a:t>
              </a:r>
              <a:endParaRPr lang="ru-RU" sz="7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39C5B-832C-449C-AAE0-C228C9BB6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1447800"/>
            <a:ext cx="15773400" cy="944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>
            <a:extLst>
              <a:ext uri="{FF2B5EF4-FFF2-40B4-BE49-F238E27FC236}">
                <a16:creationId xmlns:a16="http://schemas.microsoft.com/office/drawing/2014/main" id="{641CCFE4-83E4-4DFD-8D43-A5E8151D7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5682" l="6333" r="91667">
                        <a14:foregroundMark x1="16222" y1="78409" x2="10111" y2="84545"/>
                        <a14:foregroundMark x1="10111" y1="84545" x2="9667" y2="85455"/>
                        <a14:foregroundMark x1="86889" y1="80682" x2="91667" y2="85682"/>
                        <a14:foregroundMark x1="7778" y1="78864" x2="6444" y2="77500"/>
                        <a14:foregroundMark x1="11222" y1="90909" x2="10889" y2="95682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3" y="3380574"/>
            <a:ext cx="11247281" cy="4616840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0_9656f_efcf88e_L">
            <a:extLst>
              <a:ext uri="{FF2B5EF4-FFF2-40B4-BE49-F238E27FC236}">
                <a16:creationId xmlns:a16="http://schemas.microsoft.com/office/drawing/2014/main" id="{32406E13-94EA-493E-B3B2-2D8B92E85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2" b="16442"/>
          <a:stretch/>
        </p:blipFill>
        <p:spPr bwMode="auto">
          <a:xfrm>
            <a:off x="3321593" y="3733820"/>
            <a:ext cx="1535071" cy="843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544" y="185847"/>
            <a:ext cx="4868766" cy="519609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>
            <a:normAutofit/>
          </a:bodyPr>
          <a:lstStyle/>
          <a:p>
            <a:pPr algn="ctr"/>
            <a:r>
              <a:rPr lang="ru" sz="14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Нажимать на солнышко </a:t>
            </a:r>
            <a:r>
              <a:rPr lang="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произносить:</a:t>
            </a:r>
            <a:br>
              <a:rPr lang="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Луч упал на ..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E85253-0ED0-4544-8CD0-C0D55A13035C}"/>
              </a:ext>
            </a:extLst>
          </p:cNvPr>
          <p:cNvSpPr txBox="1"/>
          <p:nvPr/>
        </p:nvSpPr>
        <p:spPr>
          <a:xfrm>
            <a:off x="10120850" y="480001"/>
            <a:ext cx="1037542" cy="313124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Листья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Лужи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Дятел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Лыжи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Лук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Ландыш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Пила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Молоток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Клумба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Солдатик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Лампа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Лодка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Лужа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Стол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Лавка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Лошадь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97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Голубь</a:t>
            </a:r>
          </a:p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097" dirty="0">
                <a:solidFill>
                  <a:schemeClr val="tx2"/>
                </a:solidFill>
                <a:latin typeface="Segoe Print" panose="02000600000000000000" pitchFamily="2" charset="0"/>
              </a:rPr>
              <a:t>Метла</a:t>
            </a:r>
          </a:p>
        </p:txBody>
      </p:sp>
      <p:sp>
        <p:nvSpPr>
          <p:cNvPr id="33" name="Крест 32">
            <a:extLst>
              <a:ext uri="{FF2B5EF4-FFF2-40B4-BE49-F238E27FC236}">
                <a16:creationId xmlns:a16="http://schemas.microsoft.com/office/drawing/2014/main" id="{D6271DCC-16E2-419B-B65A-C8B204BADA7C}"/>
              </a:ext>
            </a:extLst>
          </p:cNvPr>
          <p:cNvSpPr/>
          <p:nvPr/>
        </p:nvSpPr>
        <p:spPr>
          <a:xfrm>
            <a:off x="11062978" y="161614"/>
            <a:ext cx="1023652" cy="503414"/>
          </a:xfrm>
          <a:prstGeom prst="plus">
            <a:avLst/>
          </a:prstGeom>
          <a:solidFill>
            <a:srgbClr val="C4552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786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 pitchFamily="2" charset="0"/>
                <a:ea typeface="+mn-ea"/>
                <a:cs typeface="+mn-cs"/>
              </a:rPr>
              <a:t>Подсказка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132" name="Picture 12">
            <a:extLst>
              <a:ext uri="{FF2B5EF4-FFF2-40B4-BE49-F238E27FC236}">
                <a16:creationId xmlns:a16="http://schemas.microsoft.com/office/drawing/2014/main" id="{1131E713-8C97-4C27-8509-E6470A3F7F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786" b="94643" l="3778" r="92111">
                        <a14:foregroundMark x1="11889" y1="33929" x2="11111" y2="29643"/>
                        <a14:foregroundMark x1="7778" y1="47143" x2="5667" y2="43214"/>
                        <a14:foregroundMark x1="5333" y1="70357" x2="3778" y2="70714"/>
                        <a14:foregroundMark x1="20556" y1="86786" x2="18000" y2="94643"/>
                        <a14:foregroundMark x1="88444" y1="65714" x2="92222" y2="60714"/>
                        <a14:foregroundMark x1="50111" y1="31786" x2="49667" y2="30357"/>
                        <a14:foregroundMark x1="41000" y1="23571" x2="41000" y2="22857"/>
                        <a14:foregroundMark x1="37222" y1="7500" x2="37444" y2="1786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150" y="3252059"/>
            <a:ext cx="1533674" cy="94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92612828-8ED3-4739-83DF-C0B314BEAB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36" y="729923"/>
            <a:ext cx="2236148" cy="230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D26E2E0D-AE60-4436-A314-C806B832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1705" y="2269023"/>
            <a:ext cx="492301" cy="42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DB2C21E-7536-4923-A380-32A2EE61982B}"/>
              </a:ext>
            </a:extLst>
          </p:cNvPr>
          <p:cNvGrpSpPr/>
          <p:nvPr/>
        </p:nvGrpSpPr>
        <p:grpSpPr>
          <a:xfrm rot="3226510">
            <a:off x="8492409" y="3937685"/>
            <a:ext cx="549543" cy="2186966"/>
            <a:chOff x="6320791" y="4288376"/>
            <a:chExt cx="549543" cy="2186966"/>
          </a:xfrm>
        </p:grpSpPr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D78F620D-3C98-4C09-B5B9-742A0E9688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192106">
              <a:off x="6056387" y="5867126"/>
              <a:ext cx="872620" cy="3438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16624C86-1299-4F24-9CDC-12069968A6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08542">
              <a:off x="6089155" y="4627971"/>
              <a:ext cx="1120773" cy="4415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Облако 7">
            <a:extLst>
              <a:ext uri="{FF2B5EF4-FFF2-40B4-BE49-F238E27FC236}">
                <a16:creationId xmlns:a16="http://schemas.microsoft.com/office/drawing/2014/main" id="{6EB8CD11-2092-4240-864F-18D5AC654551}"/>
              </a:ext>
            </a:extLst>
          </p:cNvPr>
          <p:cNvSpPr/>
          <p:nvPr/>
        </p:nvSpPr>
        <p:spPr>
          <a:xfrm>
            <a:off x="9266983" y="2552914"/>
            <a:ext cx="492301" cy="206866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76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1745 w 43256"/>
              <a:gd name="connsiteY18" fmla="*/ 7593 h 43219"/>
              <a:gd name="connsiteX19" fmla="*/ 1576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2108 w 43256"/>
              <a:gd name="connsiteY2" fmla="*/ 6556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1745 w 43256"/>
              <a:gd name="connsiteY18" fmla="*/ 7593 h 43219"/>
              <a:gd name="connsiteX19" fmla="*/ 1576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2108 w 43256"/>
              <a:gd name="connsiteY2" fmla="*/ 6556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0675 w 43256"/>
              <a:gd name="connsiteY17" fmla="*/ 49 h 43219"/>
              <a:gd name="connsiteX18" fmla="*/ 11745 w 43256"/>
              <a:gd name="connsiteY18" fmla="*/ 7593 h 43219"/>
              <a:gd name="connsiteX19" fmla="*/ 1576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354 h 43344"/>
              <a:gd name="connsiteX1" fmla="*/ 5659 w 43256"/>
              <a:gd name="connsiteY1" fmla="*/ 6891 h 43344"/>
              <a:gd name="connsiteX2" fmla="*/ 12108 w 43256"/>
              <a:gd name="connsiteY2" fmla="*/ 6681 h 43344"/>
              <a:gd name="connsiteX3" fmla="*/ 23423 w 43256"/>
              <a:gd name="connsiteY3" fmla="*/ 1323 h 43344"/>
              <a:gd name="connsiteX4" fmla="*/ 25785 w 43256"/>
              <a:gd name="connsiteY4" fmla="*/ 184 h 43344"/>
              <a:gd name="connsiteX5" fmla="*/ 29869 w 43256"/>
              <a:gd name="connsiteY5" fmla="*/ 2465 h 43344"/>
              <a:gd name="connsiteX6" fmla="*/ 35499 w 43256"/>
              <a:gd name="connsiteY6" fmla="*/ 674 h 43344"/>
              <a:gd name="connsiteX7" fmla="*/ 38354 w 43256"/>
              <a:gd name="connsiteY7" fmla="*/ 5560 h 43344"/>
              <a:gd name="connsiteX8" fmla="*/ 42018 w 43256"/>
              <a:gd name="connsiteY8" fmla="*/ 10302 h 43344"/>
              <a:gd name="connsiteX9" fmla="*/ 41854 w 43256"/>
              <a:gd name="connsiteY9" fmla="*/ 15444 h 43344"/>
              <a:gd name="connsiteX10" fmla="*/ 43052 w 43256"/>
              <a:gd name="connsiteY10" fmla="*/ 23306 h 43344"/>
              <a:gd name="connsiteX11" fmla="*/ 37440 w 43256"/>
              <a:gd name="connsiteY11" fmla="*/ 30188 h 43344"/>
              <a:gd name="connsiteX12" fmla="*/ 35431 w 43256"/>
              <a:gd name="connsiteY12" fmla="*/ 36085 h 43344"/>
              <a:gd name="connsiteX13" fmla="*/ 28591 w 43256"/>
              <a:gd name="connsiteY13" fmla="*/ 36799 h 43344"/>
              <a:gd name="connsiteX14" fmla="*/ 23703 w 43256"/>
              <a:gd name="connsiteY14" fmla="*/ 43090 h 43344"/>
              <a:gd name="connsiteX15" fmla="*/ 16516 w 43256"/>
              <a:gd name="connsiteY15" fmla="*/ 39250 h 43344"/>
              <a:gd name="connsiteX16" fmla="*/ 5840 w 43256"/>
              <a:gd name="connsiteY16" fmla="*/ 35456 h 43344"/>
              <a:gd name="connsiteX17" fmla="*/ 1146 w 43256"/>
              <a:gd name="connsiteY17" fmla="*/ 31234 h 43344"/>
              <a:gd name="connsiteX18" fmla="*/ 2149 w 43256"/>
              <a:gd name="connsiteY18" fmla="*/ 25535 h 43344"/>
              <a:gd name="connsiteX19" fmla="*/ 31 w 43256"/>
              <a:gd name="connsiteY19" fmla="*/ 19688 h 43344"/>
              <a:gd name="connsiteX20" fmla="*/ 3899 w 43256"/>
              <a:gd name="connsiteY20" fmla="*/ 14491 h 43344"/>
              <a:gd name="connsiteX21" fmla="*/ 3936 w 43256"/>
              <a:gd name="connsiteY21" fmla="*/ 14354 h 43344"/>
              <a:gd name="connsiteX0" fmla="*/ 4729 w 43256"/>
              <a:gd name="connsiteY0" fmla="*/ 26161 h 43344"/>
              <a:gd name="connsiteX1" fmla="*/ 2196 w 43256"/>
              <a:gd name="connsiteY1" fmla="*/ 25364 h 43344"/>
              <a:gd name="connsiteX2" fmla="*/ 6964 w 43256"/>
              <a:gd name="connsiteY2" fmla="*/ 34883 h 43344"/>
              <a:gd name="connsiteX3" fmla="*/ 5856 w 43256"/>
              <a:gd name="connsiteY3" fmla="*/ 35264 h 43344"/>
              <a:gd name="connsiteX4" fmla="*/ 16514 w 43256"/>
              <a:gd name="connsiteY4" fmla="*/ 39074 h 43344"/>
              <a:gd name="connsiteX5" fmla="*/ 15846 w 43256"/>
              <a:gd name="connsiteY5" fmla="*/ 37334 h 43344"/>
              <a:gd name="connsiteX6" fmla="*/ 28863 w 43256"/>
              <a:gd name="connsiteY6" fmla="*/ 34735 h 43344"/>
              <a:gd name="connsiteX7" fmla="*/ 28596 w 43256"/>
              <a:gd name="connsiteY7" fmla="*/ 36644 h 43344"/>
              <a:gd name="connsiteX8" fmla="*/ 34165 w 43256"/>
              <a:gd name="connsiteY8" fmla="*/ 22938 h 43344"/>
              <a:gd name="connsiteX9" fmla="*/ 37416 w 43256"/>
              <a:gd name="connsiteY9" fmla="*/ 30074 h 43344"/>
              <a:gd name="connsiteX10" fmla="*/ 41834 w 43256"/>
              <a:gd name="connsiteY10" fmla="*/ 15338 h 43344"/>
              <a:gd name="connsiteX11" fmla="*/ 40386 w 43256"/>
              <a:gd name="connsiteY11" fmla="*/ 18014 h 43344"/>
              <a:gd name="connsiteX12" fmla="*/ 38360 w 43256"/>
              <a:gd name="connsiteY12" fmla="*/ 5410 h 43344"/>
              <a:gd name="connsiteX13" fmla="*/ 38436 w 43256"/>
              <a:gd name="connsiteY13" fmla="*/ 6674 h 43344"/>
              <a:gd name="connsiteX14" fmla="*/ 29114 w 43256"/>
              <a:gd name="connsiteY14" fmla="*/ 3936 h 43344"/>
              <a:gd name="connsiteX15" fmla="*/ 29856 w 43256"/>
              <a:gd name="connsiteY15" fmla="*/ 2324 h 43344"/>
              <a:gd name="connsiteX16" fmla="*/ 22177 w 43256"/>
              <a:gd name="connsiteY16" fmla="*/ 4704 h 43344"/>
              <a:gd name="connsiteX17" fmla="*/ 20675 w 43256"/>
              <a:gd name="connsiteY17" fmla="*/ 174 h 43344"/>
              <a:gd name="connsiteX18" fmla="*/ 11745 w 43256"/>
              <a:gd name="connsiteY18" fmla="*/ 7718 h 43344"/>
              <a:gd name="connsiteX19" fmla="*/ 15766 w 43256"/>
              <a:gd name="connsiteY19" fmla="*/ 6524 h 43344"/>
              <a:gd name="connsiteX20" fmla="*/ 4163 w 43256"/>
              <a:gd name="connsiteY20" fmla="*/ 15773 h 43344"/>
              <a:gd name="connsiteX21" fmla="*/ 3936 w 43256"/>
              <a:gd name="connsiteY21" fmla="*/ 14354 h 43344"/>
              <a:gd name="connsiteX0" fmla="*/ 3936 w 43256"/>
              <a:gd name="connsiteY0" fmla="*/ 14354 h 43344"/>
              <a:gd name="connsiteX1" fmla="*/ 5659 w 43256"/>
              <a:gd name="connsiteY1" fmla="*/ 6891 h 43344"/>
              <a:gd name="connsiteX2" fmla="*/ 12108 w 43256"/>
              <a:gd name="connsiteY2" fmla="*/ 6681 h 43344"/>
              <a:gd name="connsiteX3" fmla="*/ 23423 w 43256"/>
              <a:gd name="connsiteY3" fmla="*/ 1323 h 43344"/>
              <a:gd name="connsiteX4" fmla="*/ 25785 w 43256"/>
              <a:gd name="connsiteY4" fmla="*/ 184 h 43344"/>
              <a:gd name="connsiteX5" fmla="*/ 29869 w 43256"/>
              <a:gd name="connsiteY5" fmla="*/ 2465 h 43344"/>
              <a:gd name="connsiteX6" fmla="*/ 35499 w 43256"/>
              <a:gd name="connsiteY6" fmla="*/ 674 h 43344"/>
              <a:gd name="connsiteX7" fmla="*/ 38354 w 43256"/>
              <a:gd name="connsiteY7" fmla="*/ 5560 h 43344"/>
              <a:gd name="connsiteX8" fmla="*/ 42018 w 43256"/>
              <a:gd name="connsiteY8" fmla="*/ 10302 h 43344"/>
              <a:gd name="connsiteX9" fmla="*/ 41854 w 43256"/>
              <a:gd name="connsiteY9" fmla="*/ 15444 h 43344"/>
              <a:gd name="connsiteX10" fmla="*/ 43052 w 43256"/>
              <a:gd name="connsiteY10" fmla="*/ 23306 h 43344"/>
              <a:gd name="connsiteX11" fmla="*/ 37440 w 43256"/>
              <a:gd name="connsiteY11" fmla="*/ 30188 h 43344"/>
              <a:gd name="connsiteX12" fmla="*/ 35431 w 43256"/>
              <a:gd name="connsiteY12" fmla="*/ 36085 h 43344"/>
              <a:gd name="connsiteX13" fmla="*/ 28591 w 43256"/>
              <a:gd name="connsiteY13" fmla="*/ 36799 h 43344"/>
              <a:gd name="connsiteX14" fmla="*/ 23703 w 43256"/>
              <a:gd name="connsiteY14" fmla="*/ 43090 h 43344"/>
              <a:gd name="connsiteX15" fmla="*/ 16516 w 43256"/>
              <a:gd name="connsiteY15" fmla="*/ 39250 h 43344"/>
              <a:gd name="connsiteX16" fmla="*/ 5840 w 43256"/>
              <a:gd name="connsiteY16" fmla="*/ 35456 h 43344"/>
              <a:gd name="connsiteX17" fmla="*/ 1146 w 43256"/>
              <a:gd name="connsiteY17" fmla="*/ 31234 h 43344"/>
              <a:gd name="connsiteX18" fmla="*/ 2149 w 43256"/>
              <a:gd name="connsiteY18" fmla="*/ 25535 h 43344"/>
              <a:gd name="connsiteX19" fmla="*/ 31 w 43256"/>
              <a:gd name="connsiteY19" fmla="*/ 19688 h 43344"/>
              <a:gd name="connsiteX20" fmla="*/ 3899 w 43256"/>
              <a:gd name="connsiteY20" fmla="*/ 14491 h 43344"/>
              <a:gd name="connsiteX21" fmla="*/ 3936 w 43256"/>
              <a:gd name="connsiteY21" fmla="*/ 14354 h 43344"/>
              <a:gd name="connsiteX0" fmla="*/ 4729 w 43256"/>
              <a:gd name="connsiteY0" fmla="*/ 26161 h 43344"/>
              <a:gd name="connsiteX1" fmla="*/ 2196 w 43256"/>
              <a:gd name="connsiteY1" fmla="*/ 25364 h 43344"/>
              <a:gd name="connsiteX2" fmla="*/ 6964 w 43256"/>
              <a:gd name="connsiteY2" fmla="*/ 34883 h 43344"/>
              <a:gd name="connsiteX3" fmla="*/ 5856 w 43256"/>
              <a:gd name="connsiteY3" fmla="*/ 35264 h 43344"/>
              <a:gd name="connsiteX4" fmla="*/ 20809 w 43256"/>
              <a:gd name="connsiteY4" fmla="*/ 33841 h 43344"/>
              <a:gd name="connsiteX5" fmla="*/ 15846 w 43256"/>
              <a:gd name="connsiteY5" fmla="*/ 37334 h 43344"/>
              <a:gd name="connsiteX6" fmla="*/ 28863 w 43256"/>
              <a:gd name="connsiteY6" fmla="*/ 34735 h 43344"/>
              <a:gd name="connsiteX7" fmla="*/ 28596 w 43256"/>
              <a:gd name="connsiteY7" fmla="*/ 36644 h 43344"/>
              <a:gd name="connsiteX8" fmla="*/ 34165 w 43256"/>
              <a:gd name="connsiteY8" fmla="*/ 22938 h 43344"/>
              <a:gd name="connsiteX9" fmla="*/ 37416 w 43256"/>
              <a:gd name="connsiteY9" fmla="*/ 30074 h 43344"/>
              <a:gd name="connsiteX10" fmla="*/ 41834 w 43256"/>
              <a:gd name="connsiteY10" fmla="*/ 15338 h 43344"/>
              <a:gd name="connsiteX11" fmla="*/ 40386 w 43256"/>
              <a:gd name="connsiteY11" fmla="*/ 18014 h 43344"/>
              <a:gd name="connsiteX12" fmla="*/ 38360 w 43256"/>
              <a:gd name="connsiteY12" fmla="*/ 5410 h 43344"/>
              <a:gd name="connsiteX13" fmla="*/ 38436 w 43256"/>
              <a:gd name="connsiteY13" fmla="*/ 6674 h 43344"/>
              <a:gd name="connsiteX14" fmla="*/ 29114 w 43256"/>
              <a:gd name="connsiteY14" fmla="*/ 3936 h 43344"/>
              <a:gd name="connsiteX15" fmla="*/ 29856 w 43256"/>
              <a:gd name="connsiteY15" fmla="*/ 2324 h 43344"/>
              <a:gd name="connsiteX16" fmla="*/ 22177 w 43256"/>
              <a:gd name="connsiteY16" fmla="*/ 4704 h 43344"/>
              <a:gd name="connsiteX17" fmla="*/ 20675 w 43256"/>
              <a:gd name="connsiteY17" fmla="*/ 174 h 43344"/>
              <a:gd name="connsiteX18" fmla="*/ 11745 w 43256"/>
              <a:gd name="connsiteY18" fmla="*/ 7718 h 43344"/>
              <a:gd name="connsiteX19" fmla="*/ 15766 w 43256"/>
              <a:gd name="connsiteY19" fmla="*/ 6524 h 43344"/>
              <a:gd name="connsiteX20" fmla="*/ 4163 w 43256"/>
              <a:gd name="connsiteY20" fmla="*/ 15773 h 43344"/>
              <a:gd name="connsiteX21" fmla="*/ 3936 w 43256"/>
              <a:gd name="connsiteY21" fmla="*/ 14354 h 43344"/>
              <a:gd name="connsiteX0" fmla="*/ 3936 w 43256"/>
              <a:gd name="connsiteY0" fmla="*/ 14354 h 43090"/>
              <a:gd name="connsiteX1" fmla="*/ 5659 w 43256"/>
              <a:gd name="connsiteY1" fmla="*/ 6891 h 43090"/>
              <a:gd name="connsiteX2" fmla="*/ 12108 w 43256"/>
              <a:gd name="connsiteY2" fmla="*/ 6681 h 43090"/>
              <a:gd name="connsiteX3" fmla="*/ 23423 w 43256"/>
              <a:gd name="connsiteY3" fmla="*/ 1323 h 43090"/>
              <a:gd name="connsiteX4" fmla="*/ 25785 w 43256"/>
              <a:gd name="connsiteY4" fmla="*/ 184 h 43090"/>
              <a:gd name="connsiteX5" fmla="*/ 29869 w 43256"/>
              <a:gd name="connsiteY5" fmla="*/ 2465 h 43090"/>
              <a:gd name="connsiteX6" fmla="*/ 35499 w 43256"/>
              <a:gd name="connsiteY6" fmla="*/ 674 h 43090"/>
              <a:gd name="connsiteX7" fmla="*/ 38354 w 43256"/>
              <a:gd name="connsiteY7" fmla="*/ 5560 h 43090"/>
              <a:gd name="connsiteX8" fmla="*/ 42018 w 43256"/>
              <a:gd name="connsiteY8" fmla="*/ 10302 h 43090"/>
              <a:gd name="connsiteX9" fmla="*/ 41854 w 43256"/>
              <a:gd name="connsiteY9" fmla="*/ 15444 h 43090"/>
              <a:gd name="connsiteX10" fmla="*/ 43052 w 43256"/>
              <a:gd name="connsiteY10" fmla="*/ 23306 h 43090"/>
              <a:gd name="connsiteX11" fmla="*/ 37440 w 43256"/>
              <a:gd name="connsiteY11" fmla="*/ 30188 h 43090"/>
              <a:gd name="connsiteX12" fmla="*/ 35431 w 43256"/>
              <a:gd name="connsiteY12" fmla="*/ 36085 h 43090"/>
              <a:gd name="connsiteX13" fmla="*/ 28591 w 43256"/>
              <a:gd name="connsiteY13" fmla="*/ 36799 h 43090"/>
              <a:gd name="connsiteX14" fmla="*/ 23703 w 43256"/>
              <a:gd name="connsiteY14" fmla="*/ 43090 h 43090"/>
              <a:gd name="connsiteX15" fmla="*/ 22386 w 43256"/>
              <a:gd name="connsiteY15" fmla="*/ 37007 h 43090"/>
              <a:gd name="connsiteX16" fmla="*/ 5840 w 43256"/>
              <a:gd name="connsiteY16" fmla="*/ 35456 h 43090"/>
              <a:gd name="connsiteX17" fmla="*/ 1146 w 43256"/>
              <a:gd name="connsiteY17" fmla="*/ 31234 h 43090"/>
              <a:gd name="connsiteX18" fmla="*/ 2149 w 43256"/>
              <a:gd name="connsiteY18" fmla="*/ 25535 h 43090"/>
              <a:gd name="connsiteX19" fmla="*/ 31 w 43256"/>
              <a:gd name="connsiteY19" fmla="*/ 19688 h 43090"/>
              <a:gd name="connsiteX20" fmla="*/ 3899 w 43256"/>
              <a:gd name="connsiteY20" fmla="*/ 14491 h 43090"/>
              <a:gd name="connsiteX21" fmla="*/ 3936 w 43256"/>
              <a:gd name="connsiteY21" fmla="*/ 14354 h 43090"/>
              <a:gd name="connsiteX0" fmla="*/ 4729 w 43256"/>
              <a:gd name="connsiteY0" fmla="*/ 26161 h 43090"/>
              <a:gd name="connsiteX1" fmla="*/ 2196 w 43256"/>
              <a:gd name="connsiteY1" fmla="*/ 25364 h 43090"/>
              <a:gd name="connsiteX2" fmla="*/ 6964 w 43256"/>
              <a:gd name="connsiteY2" fmla="*/ 34883 h 43090"/>
              <a:gd name="connsiteX3" fmla="*/ 5856 w 43256"/>
              <a:gd name="connsiteY3" fmla="*/ 35264 h 43090"/>
              <a:gd name="connsiteX4" fmla="*/ 20809 w 43256"/>
              <a:gd name="connsiteY4" fmla="*/ 33841 h 43090"/>
              <a:gd name="connsiteX5" fmla="*/ 15846 w 43256"/>
              <a:gd name="connsiteY5" fmla="*/ 37334 h 43090"/>
              <a:gd name="connsiteX6" fmla="*/ 28863 w 43256"/>
              <a:gd name="connsiteY6" fmla="*/ 34735 h 43090"/>
              <a:gd name="connsiteX7" fmla="*/ 28596 w 43256"/>
              <a:gd name="connsiteY7" fmla="*/ 36644 h 43090"/>
              <a:gd name="connsiteX8" fmla="*/ 34165 w 43256"/>
              <a:gd name="connsiteY8" fmla="*/ 22938 h 43090"/>
              <a:gd name="connsiteX9" fmla="*/ 37416 w 43256"/>
              <a:gd name="connsiteY9" fmla="*/ 30074 h 43090"/>
              <a:gd name="connsiteX10" fmla="*/ 41834 w 43256"/>
              <a:gd name="connsiteY10" fmla="*/ 15338 h 43090"/>
              <a:gd name="connsiteX11" fmla="*/ 40386 w 43256"/>
              <a:gd name="connsiteY11" fmla="*/ 18014 h 43090"/>
              <a:gd name="connsiteX12" fmla="*/ 38360 w 43256"/>
              <a:gd name="connsiteY12" fmla="*/ 5410 h 43090"/>
              <a:gd name="connsiteX13" fmla="*/ 38436 w 43256"/>
              <a:gd name="connsiteY13" fmla="*/ 6674 h 43090"/>
              <a:gd name="connsiteX14" fmla="*/ 29114 w 43256"/>
              <a:gd name="connsiteY14" fmla="*/ 3936 h 43090"/>
              <a:gd name="connsiteX15" fmla="*/ 29856 w 43256"/>
              <a:gd name="connsiteY15" fmla="*/ 2324 h 43090"/>
              <a:gd name="connsiteX16" fmla="*/ 22177 w 43256"/>
              <a:gd name="connsiteY16" fmla="*/ 4704 h 43090"/>
              <a:gd name="connsiteX17" fmla="*/ 20675 w 43256"/>
              <a:gd name="connsiteY17" fmla="*/ 174 h 43090"/>
              <a:gd name="connsiteX18" fmla="*/ 11745 w 43256"/>
              <a:gd name="connsiteY18" fmla="*/ 7718 h 43090"/>
              <a:gd name="connsiteX19" fmla="*/ 15766 w 43256"/>
              <a:gd name="connsiteY19" fmla="*/ 6524 h 43090"/>
              <a:gd name="connsiteX20" fmla="*/ 4163 w 43256"/>
              <a:gd name="connsiteY20" fmla="*/ 15773 h 43090"/>
              <a:gd name="connsiteX21" fmla="*/ 3936 w 43256"/>
              <a:gd name="connsiteY21" fmla="*/ 14354 h 43090"/>
              <a:gd name="connsiteX0" fmla="*/ 3936 w 43256"/>
              <a:gd name="connsiteY0" fmla="*/ 14354 h 39307"/>
              <a:gd name="connsiteX1" fmla="*/ 5659 w 43256"/>
              <a:gd name="connsiteY1" fmla="*/ 6891 h 39307"/>
              <a:gd name="connsiteX2" fmla="*/ 12108 w 43256"/>
              <a:gd name="connsiteY2" fmla="*/ 6681 h 39307"/>
              <a:gd name="connsiteX3" fmla="*/ 23423 w 43256"/>
              <a:gd name="connsiteY3" fmla="*/ 1323 h 39307"/>
              <a:gd name="connsiteX4" fmla="*/ 25785 w 43256"/>
              <a:gd name="connsiteY4" fmla="*/ 184 h 39307"/>
              <a:gd name="connsiteX5" fmla="*/ 29869 w 43256"/>
              <a:gd name="connsiteY5" fmla="*/ 2465 h 39307"/>
              <a:gd name="connsiteX6" fmla="*/ 35499 w 43256"/>
              <a:gd name="connsiteY6" fmla="*/ 674 h 39307"/>
              <a:gd name="connsiteX7" fmla="*/ 38354 w 43256"/>
              <a:gd name="connsiteY7" fmla="*/ 5560 h 39307"/>
              <a:gd name="connsiteX8" fmla="*/ 42018 w 43256"/>
              <a:gd name="connsiteY8" fmla="*/ 10302 h 39307"/>
              <a:gd name="connsiteX9" fmla="*/ 41854 w 43256"/>
              <a:gd name="connsiteY9" fmla="*/ 15444 h 39307"/>
              <a:gd name="connsiteX10" fmla="*/ 43052 w 43256"/>
              <a:gd name="connsiteY10" fmla="*/ 23306 h 39307"/>
              <a:gd name="connsiteX11" fmla="*/ 37440 w 43256"/>
              <a:gd name="connsiteY11" fmla="*/ 30188 h 39307"/>
              <a:gd name="connsiteX12" fmla="*/ 35431 w 43256"/>
              <a:gd name="connsiteY12" fmla="*/ 36085 h 39307"/>
              <a:gd name="connsiteX13" fmla="*/ 28591 w 43256"/>
              <a:gd name="connsiteY13" fmla="*/ 36799 h 39307"/>
              <a:gd name="connsiteX14" fmla="*/ 25278 w 43256"/>
              <a:gd name="connsiteY14" fmla="*/ 34717 h 39307"/>
              <a:gd name="connsiteX15" fmla="*/ 22386 w 43256"/>
              <a:gd name="connsiteY15" fmla="*/ 37007 h 39307"/>
              <a:gd name="connsiteX16" fmla="*/ 5840 w 43256"/>
              <a:gd name="connsiteY16" fmla="*/ 35456 h 39307"/>
              <a:gd name="connsiteX17" fmla="*/ 1146 w 43256"/>
              <a:gd name="connsiteY17" fmla="*/ 31234 h 39307"/>
              <a:gd name="connsiteX18" fmla="*/ 2149 w 43256"/>
              <a:gd name="connsiteY18" fmla="*/ 25535 h 39307"/>
              <a:gd name="connsiteX19" fmla="*/ 31 w 43256"/>
              <a:gd name="connsiteY19" fmla="*/ 19688 h 39307"/>
              <a:gd name="connsiteX20" fmla="*/ 3899 w 43256"/>
              <a:gd name="connsiteY20" fmla="*/ 14491 h 39307"/>
              <a:gd name="connsiteX21" fmla="*/ 3936 w 43256"/>
              <a:gd name="connsiteY21" fmla="*/ 14354 h 39307"/>
              <a:gd name="connsiteX0" fmla="*/ 4729 w 43256"/>
              <a:gd name="connsiteY0" fmla="*/ 26161 h 39307"/>
              <a:gd name="connsiteX1" fmla="*/ 2196 w 43256"/>
              <a:gd name="connsiteY1" fmla="*/ 25364 h 39307"/>
              <a:gd name="connsiteX2" fmla="*/ 6964 w 43256"/>
              <a:gd name="connsiteY2" fmla="*/ 34883 h 39307"/>
              <a:gd name="connsiteX3" fmla="*/ 5856 w 43256"/>
              <a:gd name="connsiteY3" fmla="*/ 35264 h 39307"/>
              <a:gd name="connsiteX4" fmla="*/ 20809 w 43256"/>
              <a:gd name="connsiteY4" fmla="*/ 33841 h 39307"/>
              <a:gd name="connsiteX5" fmla="*/ 15846 w 43256"/>
              <a:gd name="connsiteY5" fmla="*/ 37334 h 39307"/>
              <a:gd name="connsiteX6" fmla="*/ 28863 w 43256"/>
              <a:gd name="connsiteY6" fmla="*/ 34735 h 39307"/>
              <a:gd name="connsiteX7" fmla="*/ 28596 w 43256"/>
              <a:gd name="connsiteY7" fmla="*/ 36644 h 39307"/>
              <a:gd name="connsiteX8" fmla="*/ 34165 w 43256"/>
              <a:gd name="connsiteY8" fmla="*/ 22938 h 39307"/>
              <a:gd name="connsiteX9" fmla="*/ 37416 w 43256"/>
              <a:gd name="connsiteY9" fmla="*/ 30074 h 39307"/>
              <a:gd name="connsiteX10" fmla="*/ 41834 w 43256"/>
              <a:gd name="connsiteY10" fmla="*/ 15338 h 39307"/>
              <a:gd name="connsiteX11" fmla="*/ 40386 w 43256"/>
              <a:gd name="connsiteY11" fmla="*/ 18014 h 39307"/>
              <a:gd name="connsiteX12" fmla="*/ 38360 w 43256"/>
              <a:gd name="connsiteY12" fmla="*/ 5410 h 39307"/>
              <a:gd name="connsiteX13" fmla="*/ 38436 w 43256"/>
              <a:gd name="connsiteY13" fmla="*/ 6674 h 39307"/>
              <a:gd name="connsiteX14" fmla="*/ 29114 w 43256"/>
              <a:gd name="connsiteY14" fmla="*/ 3936 h 39307"/>
              <a:gd name="connsiteX15" fmla="*/ 29856 w 43256"/>
              <a:gd name="connsiteY15" fmla="*/ 2324 h 39307"/>
              <a:gd name="connsiteX16" fmla="*/ 22177 w 43256"/>
              <a:gd name="connsiteY16" fmla="*/ 4704 h 39307"/>
              <a:gd name="connsiteX17" fmla="*/ 20675 w 43256"/>
              <a:gd name="connsiteY17" fmla="*/ 174 h 39307"/>
              <a:gd name="connsiteX18" fmla="*/ 11745 w 43256"/>
              <a:gd name="connsiteY18" fmla="*/ 7718 h 39307"/>
              <a:gd name="connsiteX19" fmla="*/ 15766 w 43256"/>
              <a:gd name="connsiteY19" fmla="*/ 6524 h 39307"/>
              <a:gd name="connsiteX20" fmla="*/ 4163 w 43256"/>
              <a:gd name="connsiteY20" fmla="*/ 15773 h 39307"/>
              <a:gd name="connsiteX21" fmla="*/ 3936 w 43256"/>
              <a:gd name="connsiteY21" fmla="*/ 14354 h 39307"/>
              <a:gd name="connsiteX0" fmla="*/ 3936 w 43256"/>
              <a:gd name="connsiteY0" fmla="*/ 14354 h 39307"/>
              <a:gd name="connsiteX1" fmla="*/ 5659 w 43256"/>
              <a:gd name="connsiteY1" fmla="*/ 6891 h 39307"/>
              <a:gd name="connsiteX2" fmla="*/ 12108 w 43256"/>
              <a:gd name="connsiteY2" fmla="*/ 6681 h 39307"/>
              <a:gd name="connsiteX3" fmla="*/ 23423 w 43256"/>
              <a:gd name="connsiteY3" fmla="*/ 1323 h 39307"/>
              <a:gd name="connsiteX4" fmla="*/ 25785 w 43256"/>
              <a:gd name="connsiteY4" fmla="*/ 184 h 39307"/>
              <a:gd name="connsiteX5" fmla="*/ 29869 w 43256"/>
              <a:gd name="connsiteY5" fmla="*/ 2465 h 39307"/>
              <a:gd name="connsiteX6" fmla="*/ 35499 w 43256"/>
              <a:gd name="connsiteY6" fmla="*/ 674 h 39307"/>
              <a:gd name="connsiteX7" fmla="*/ 38354 w 43256"/>
              <a:gd name="connsiteY7" fmla="*/ 5560 h 39307"/>
              <a:gd name="connsiteX8" fmla="*/ 42018 w 43256"/>
              <a:gd name="connsiteY8" fmla="*/ 10302 h 39307"/>
              <a:gd name="connsiteX9" fmla="*/ 41854 w 43256"/>
              <a:gd name="connsiteY9" fmla="*/ 15444 h 39307"/>
              <a:gd name="connsiteX10" fmla="*/ 43052 w 43256"/>
              <a:gd name="connsiteY10" fmla="*/ 23306 h 39307"/>
              <a:gd name="connsiteX11" fmla="*/ 37440 w 43256"/>
              <a:gd name="connsiteY11" fmla="*/ 30188 h 39307"/>
              <a:gd name="connsiteX12" fmla="*/ 34214 w 43256"/>
              <a:gd name="connsiteY12" fmla="*/ 31749 h 39307"/>
              <a:gd name="connsiteX13" fmla="*/ 28591 w 43256"/>
              <a:gd name="connsiteY13" fmla="*/ 36799 h 39307"/>
              <a:gd name="connsiteX14" fmla="*/ 25278 w 43256"/>
              <a:gd name="connsiteY14" fmla="*/ 34717 h 39307"/>
              <a:gd name="connsiteX15" fmla="*/ 22386 w 43256"/>
              <a:gd name="connsiteY15" fmla="*/ 37007 h 39307"/>
              <a:gd name="connsiteX16" fmla="*/ 5840 w 43256"/>
              <a:gd name="connsiteY16" fmla="*/ 35456 h 39307"/>
              <a:gd name="connsiteX17" fmla="*/ 1146 w 43256"/>
              <a:gd name="connsiteY17" fmla="*/ 31234 h 39307"/>
              <a:gd name="connsiteX18" fmla="*/ 2149 w 43256"/>
              <a:gd name="connsiteY18" fmla="*/ 25535 h 39307"/>
              <a:gd name="connsiteX19" fmla="*/ 31 w 43256"/>
              <a:gd name="connsiteY19" fmla="*/ 19688 h 39307"/>
              <a:gd name="connsiteX20" fmla="*/ 3899 w 43256"/>
              <a:gd name="connsiteY20" fmla="*/ 14491 h 39307"/>
              <a:gd name="connsiteX21" fmla="*/ 3936 w 43256"/>
              <a:gd name="connsiteY21" fmla="*/ 14354 h 39307"/>
              <a:gd name="connsiteX0" fmla="*/ 4729 w 43256"/>
              <a:gd name="connsiteY0" fmla="*/ 26161 h 39307"/>
              <a:gd name="connsiteX1" fmla="*/ 2196 w 43256"/>
              <a:gd name="connsiteY1" fmla="*/ 25364 h 39307"/>
              <a:gd name="connsiteX2" fmla="*/ 6964 w 43256"/>
              <a:gd name="connsiteY2" fmla="*/ 34883 h 39307"/>
              <a:gd name="connsiteX3" fmla="*/ 5856 w 43256"/>
              <a:gd name="connsiteY3" fmla="*/ 35264 h 39307"/>
              <a:gd name="connsiteX4" fmla="*/ 20809 w 43256"/>
              <a:gd name="connsiteY4" fmla="*/ 33841 h 39307"/>
              <a:gd name="connsiteX5" fmla="*/ 15846 w 43256"/>
              <a:gd name="connsiteY5" fmla="*/ 37334 h 39307"/>
              <a:gd name="connsiteX6" fmla="*/ 28863 w 43256"/>
              <a:gd name="connsiteY6" fmla="*/ 34735 h 39307"/>
              <a:gd name="connsiteX7" fmla="*/ 28596 w 43256"/>
              <a:gd name="connsiteY7" fmla="*/ 36644 h 39307"/>
              <a:gd name="connsiteX8" fmla="*/ 34165 w 43256"/>
              <a:gd name="connsiteY8" fmla="*/ 22938 h 39307"/>
              <a:gd name="connsiteX9" fmla="*/ 37416 w 43256"/>
              <a:gd name="connsiteY9" fmla="*/ 30074 h 39307"/>
              <a:gd name="connsiteX10" fmla="*/ 41834 w 43256"/>
              <a:gd name="connsiteY10" fmla="*/ 15338 h 39307"/>
              <a:gd name="connsiteX11" fmla="*/ 40386 w 43256"/>
              <a:gd name="connsiteY11" fmla="*/ 18014 h 39307"/>
              <a:gd name="connsiteX12" fmla="*/ 38360 w 43256"/>
              <a:gd name="connsiteY12" fmla="*/ 5410 h 39307"/>
              <a:gd name="connsiteX13" fmla="*/ 38436 w 43256"/>
              <a:gd name="connsiteY13" fmla="*/ 6674 h 39307"/>
              <a:gd name="connsiteX14" fmla="*/ 29114 w 43256"/>
              <a:gd name="connsiteY14" fmla="*/ 3936 h 39307"/>
              <a:gd name="connsiteX15" fmla="*/ 29856 w 43256"/>
              <a:gd name="connsiteY15" fmla="*/ 2324 h 39307"/>
              <a:gd name="connsiteX16" fmla="*/ 22177 w 43256"/>
              <a:gd name="connsiteY16" fmla="*/ 4704 h 39307"/>
              <a:gd name="connsiteX17" fmla="*/ 20675 w 43256"/>
              <a:gd name="connsiteY17" fmla="*/ 174 h 39307"/>
              <a:gd name="connsiteX18" fmla="*/ 11745 w 43256"/>
              <a:gd name="connsiteY18" fmla="*/ 7718 h 39307"/>
              <a:gd name="connsiteX19" fmla="*/ 15766 w 43256"/>
              <a:gd name="connsiteY19" fmla="*/ 6524 h 39307"/>
              <a:gd name="connsiteX20" fmla="*/ 4163 w 43256"/>
              <a:gd name="connsiteY20" fmla="*/ 15773 h 39307"/>
              <a:gd name="connsiteX21" fmla="*/ 3936 w 43256"/>
              <a:gd name="connsiteY21" fmla="*/ 14354 h 39307"/>
              <a:gd name="connsiteX0" fmla="*/ 3936 w 43256"/>
              <a:gd name="connsiteY0" fmla="*/ 14354 h 39307"/>
              <a:gd name="connsiteX1" fmla="*/ 9024 w 43256"/>
              <a:gd name="connsiteY1" fmla="*/ 12722 h 39307"/>
              <a:gd name="connsiteX2" fmla="*/ 12108 w 43256"/>
              <a:gd name="connsiteY2" fmla="*/ 6681 h 39307"/>
              <a:gd name="connsiteX3" fmla="*/ 23423 w 43256"/>
              <a:gd name="connsiteY3" fmla="*/ 1323 h 39307"/>
              <a:gd name="connsiteX4" fmla="*/ 25785 w 43256"/>
              <a:gd name="connsiteY4" fmla="*/ 184 h 39307"/>
              <a:gd name="connsiteX5" fmla="*/ 29869 w 43256"/>
              <a:gd name="connsiteY5" fmla="*/ 2465 h 39307"/>
              <a:gd name="connsiteX6" fmla="*/ 35499 w 43256"/>
              <a:gd name="connsiteY6" fmla="*/ 674 h 39307"/>
              <a:gd name="connsiteX7" fmla="*/ 38354 w 43256"/>
              <a:gd name="connsiteY7" fmla="*/ 5560 h 39307"/>
              <a:gd name="connsiteX8" fmla="*/ 42018 w 43256"/>
              <a:gd name="connsiteY8" fmla="*/ 10302 h 39307"/>
              <a:gd name="connsiteX9" fmla="*/ 41854 w 43256"/>
              <a:gd name="connsiteY9" fmla="*/ 15444 h 39307"/>
              <a:gd name="connsiteX10" fmla="*/ 43052 w 43256"/>
              <a:gd name="connsiteY10" fmla="*/ 23306 h 39307"/>
              <a:gd name="connsiteX11" fmla="*/ 37440 w 43256"/>
              <a:gd name="connsiteY11" fmla="*/ 30188 h 39307"/>
              <a:gd name="connsiteX12" fmla="*/ 34214 w 43256"/>
              <a:gd name="connsiteY12" fmla="*/ 31749 h 39307"/>
              <a:gd name="connsiteX13" fmla="*/ 28591 w 43256"/>
              <a:gd name="connsiteY13" fmla="*/ 36799 h 39307"/>
              <a:gd name="connsiteX14" fmla="*/ 25278 w 43256"/>
              <a:gd name="connsiteY14" fmla="*/ 34717 h 39307"/>
              <a:gd name="connsiteX15" fmla="*/ 22386 w 43256"/>
              <a:gd name="connsiteY15" fmla="*/ 37007 h 39307"/>
              <a:gd name="connsiteX16" fmla="*/ 5840 w 43256"/>
              <a:gd name="connsiteY16" fmla="*/ 35456 h 39307"/>
              <a:gd name="connsiteX17" fmla="*/ 1146 w 43256"/>
              <a:gd name="connsiteY17" fmla="*/ 31234 h 39307"/>
              <a:gd name="connsiteX18" fmla="*/ 2149 w 43256"/>
              <a:gd name="connsiteY18" fmla="*/ 25535 h 39307"/>
              <a:gd name="connsiteX19" fmla="*/ 31 w 43256"/>
              <a:gd name="connsiteY19" fmla="*/ 19688 h 39307"/>
              <a:gd name="connsiteX20" fmla="*/ 3899 w 43256"/>
              <a:gd name="connsiteY20" fmla="*/ 14491 h 39307"/>
              <a:gd name="connsiteX21" fmla="*/ 3936 w 43256"/>
              <a:gd name="connsiteY21" fmla="*/ 14354 h 39307"/>
              <a:gd name="connsiteX0" fmla="*/ 4729 w 43256"/>
              <a:gd name="connsiteY0" fmla="*/ 26161 h 39307"/>
              <a:gd name="connsiteX1" fmla="*/ 2196 w 43256"/>
              <a:gd name="connsiteY1" fmla="*/ 25364 h 39307"/>
              <a:gd name="connsiteX2" fmla="*/ 6964 w 43256"/>
              <a:gd name="connsiteY2" fmla="*/ 34883 h 39307"/>
              <a:gd name="connsiteX3" fmla="*/ 5856 w 43256"/>
              <a:gd name="connsiteY3" fmla="*/ 35264 h 39307"/>
              <a:gd name="connsiteX4" fmla="*/ 20809 w 43256"/>
              <a:gd name="connsiteY4" fmla="*/ 33841 h 39307"/>
              <a:gd name="connsiteX5" fmla="*/ 15846 w 43256"/>
              <a:gd name="connsiteY5" fmla="*/ 37334 h 39307"/>
              <a:gd name="connsiteX6" fmla="*/ 28863 w 43256"/>
              <a:gd name="connsiteY6" fmla="*/ 34735 h 39307"/>
              <a:gd name="connsiteX7" fmla="*/ 28596 w 43256"/>
              <a:gd name="connsiteY7" fmla="*/ 36644 h 39307"/>
              <a:gd name="connsiteX8" fmla="*/ 34165 w 43256"/>
              <a:gd name="connsiteY8" fmla="*/ 22938 h 39307"/>
              <a:gd name="connsiteX9" fmla="*/ 37416 w 43256"/>
              <a:gd name="connsiteY9" fmla="*/ 30074 h 39307"/>
              <a:gd name="connsiteX10" fmla="*/ 41834 w 43256"/>
              <a:gd name="connsiteY10" fmla="*/ 15338 h 39307"/>
              <a:gd name="connsiteX11" fmla="*/ 40386 w 43256"/>
              <a:gd name="connsiteY11" fmla="*/ 18014 h 39307"/>
              <a:gd name="connsiteX12" fmla="*/ 38360 w 43256"/>
              <a:gd name="connsiteY12" fmla="*/ 5410 h 39307"/>
              <a:gd name="connsiteX13" fmla="*/ 38436 w 43256"/>
              <a:gd name="connsiteY13" fmla="*/ 6674 h 39307"/>
              <a:gd name="connsiteX14" fmla="*/ 29114 w 43256"/>
              <a:gd name="connsiteY14" fmla="*/ 3936 h 39307"/>
              <a:gd name="connsiteX15" fmla="*/ 29856 w 43256"/>
              <a:gd name="connsiteY15" fmla="*/ 2324 h 39307"/>
              <a:gd name="connsiteX16" fmla="*/ 22177 w 43256"/>
              <a:gd name="connsiteY16" fmla="*/ 4704 h 39307"/>
              <a:gd name="connsiteX17" fmla="*/ 20675 w 43256"/>
              <a:gd name="connsiteY17" fmla="*/ 174 h 39307"/>
              <a:gd name="connsiteX18" fmla="*/ 11745 w 43256"/>
              <a:gd name="connsiteY18" fmla="*/ 7718 h 39307"/>
              <a:gd name="connsiteX19" fmla="*/ 15766 w 43256"/>
              <a:gd name="connsiteY19" fmla="*/ 6524 h 39307"/>
              <a:gd name="connsiteX20" fmla="*/ 4163 w 43256"/>
              <a:gd name="connsiteY20" fmla="*/ 15773 h 39307"/>
              <a:gd name="connsiteX21" fmla="*/ 3936 w 43256"/>
              <a:gd name="connsiteY21" fmla="*/ 14354 h 39307"/>
              <a:gd name="connsiteX0" fmla="*/ 2965 w 42285"/>
              <a:gd name="connsiteY0" fmla="*/ 14354 h 39307"/>
              <a:gd name="connsiteX1" fmla="*/ 8053 w 42285"/>
              <a:gd name="connsiteY1" fmla="*/ 12722 h 39307"/>
              <a:gd name="connsiteX2" fmla="*/ 11137 w 42285"/>
              <a:gd name="connsiteY2" fmla="*/ 6681 h 39307"/>
              <a:gd name="connsiteX3" fmla="*/ 22452 w 42285"/>
              <a:gd name="connsiteY3" fmla="*/ 1323 h 39307"/>
              <a:gd name="connsiteX4" fmla="*/ 24814 w 42285"/>
              <a:gd name="connsiteY4" fmla="*/ 184 h 39307"/>
              <a:gd name="connsiteX5" fmla="*/ 28898 w 42285"/>
              <a:gd name="connsiteY5" fmla="*/ 2465 h 39307"/>
              <a:gd name="connsiteX6" fmla="*/ 34528 w 42285"/>
              <a:gd name="connsiteY6" fmla="*/ 674 h 39307"/>
              <a:gd name="connsiteX7" fmla="*/ 37383 w 42285"/>
              <a:gd name="connsiteY7" fmla="*/ 5560 h 39307"/>
              <a:gd name="connsiteX8" fmla="*/ 41047 w 42285"/>
              <a:gd name="connsiteY8" fmla="*/ 10302 h 39307"/>
              <a:gd name="connsiteX9" fmla="*/ 40883 w 42285"/>
              <a:gd name="connsiteY9" fmla="*/ 15444 h 39307"/>
              <a:gd name="connsiteX10" fmla="*/ 42081 w 42285"/>
              <a:gd name="connsiteY10" fmla="*/ 23306 h 39307"/>
              <a:gd name="connsiteX11" fmla="*/ 36469 w 42285"/>
              <a:gd name="connsiteY11" fmla="*/ 30188 h 39307"/>
              <a:gd name="connsiteX12" fmla="*/ 33243 w 42285"/>
              <a:gd name="connsiteY12" fmla="*/ 31749 h 39307"/>
              <a:gd name="connsiteX13" fmla="*/ 27620 w 42285"/>
              <a:gd name="connsiteY13" fmla="*/ 36799 h 39307"/>
              <a:gd name="connsiteX14" fmla="*/ 24307 w 42285"/>
              <a:gd name="connsiteY14" fmla="*/ 34717 h 39307"/>
              <a:gd name="connsiteX15" fmla="*/ 21415 w 42285"/>
              <a:gd name="connsiteY15" fmla="*/ 37007 h 39307"/>
              <a:gd name="connsiteX16" fmla="*/ 4869 w 42285"/>
              <a:gd name="connsiteY16" fmla="*/ 35456 h 39307"/>
              <a:gd name="connsiteX17" fmla="*/ 175 w 42285"/>
              <a:gd name="connsiteY17" fmla="*/ 31234 h 39307"/>
              <a:gd name="connsiteX18" fmla="*/ 1178 w 42285"/>
              <a:gd name="connsiteY18" fmla="*/ 25535 h 39307"/>
              <a:gd name="connsiteX19" fmla="*/ 4000 w 42285"/>
              <a:gd name="connsiteY19" fmla="*/ 18940 h 39307"/>
              <a:gd name="connsiteX20" fmla="*/ 2928 w 42285"/>
              <a:gd name="connsiteY20" fmla="*/ 14491 h 39307"/>
              <a:gd name="connsiteX21" fmla="*/ 2965 w 42285"/>
              <a:gd name="connsiteY21" fmla="*/ 14354 h 39307"/>
              <a:gd name="connsiteX0" fmla="*/ 3758 w 42285"/>
              <a:gd name="connsiteY0" fmla="*/ 26161 h 39307"/>
              <a:gd name="connsiteX1" fmla="*/ 1225 w 42285"/>
              <a:gd name="connsiteY1" fmla="*/ 25364 h 39307"/>
              <a:gd name="connsiteX2" fmla="*/ 5993 w 42285"/>
              <a:gd name="connsiteY2" fmla="*/ 34883 h 39307"/>
              <a:gd name="connsiteX3" fmla="*/ 4885 w 42285"/>
              <a:gd name="connsiteY3" fmla="*/ 35264 h 39307"/>
              <a:gd name="connsiteX4" fmla="*/ 19838 w 42285"/>
              <a:gd name="connsiteY4" fmla="*/ 33841 h 39307"/>
              <a:gd name="connsiteX5" fmla="*/ 14875 w 42285"/>
              <a:gd name="connsiteY5" fmla="*/ 37334 h 39307"/>
              <a:gd name="connsiteX6" fmla="*/ 27892 w 42285"/>
              <a:gd name="connsiteY6" fmla="*/ 34735 h 39307"/>
              <a:gd name="connsiteX7" fmla="*/ 27625 w 42285"/>
              <a:gd name="connsiteY7" fmla="*/ 36644 h 39307"/>
              <a:gd name="connsiteX8" fmla="*/ 33194 w 42285"/>
              <a:gd name="connsiteY8" fmla="*/ 22938 h 39307"/>
              <a:gd name="connsiteX9" fmla="*/ 36445 w 42285"/>
              <a:gd name="connsiteY9" fmla="*/ 30074 h 39307"/>
              <a:gd name="connsiteX10" fmla="*/ 40863 w 42285"/>
              <a:gd name="connsiteY10" fmla="*/ 15338 h 39307"/>
              <a:gd name="connsiteX11" fmla="*/ 39415 w 42285"/>
              <a:gd name="connsiteY11" fmla="*/ 18014 h 39307"/>
              <a:gd name="connsiteX12" fmla="*/ 37389 w 42285"/>
              <a:gd name="connsiteY12" fmla="*/ 5410 h 39307"/>
              <a:gd name="connsiteX13" fmla="*/ 37465 w 42285"/>
              <a:gd name="connsiteY13" fmla="*/ 6674 h 39307"/>
              <a:gd name="connsiteX14" fmla="*/ 28143 w 42285"/>
              <a:gd name="connsiteY14" fmla="*/ 3936 h 39307"/>
              <a:gd name="connsiteX15" fmla="*/ 28885 w 42285"/>
              <a:gd name="connsiteY15" fmla="*/ 2324 h 39307"/>
              <a:gd name="connsiteX16" fmla="*/ 21206 w 42285"/>
              <a:gd name="connsiteY16" fmla="*/ 4704 h 39307"/>
              <a:gd name="connsiteX17" fmla="*/ 19704 w 42285"/>
              <a:gd name="connsiteY17" fmla="*/ 174 h 39307"/>
              <a:gd name="connsiteX18" fmla="*/ 10774 w 42285"/>
              <a:gd name="connsiteY18" fmla="*/ 7718 h 39307"/>
              <a:gd name="connsiteX19" fmla="*/ 14795 w 42285"/>
              <a:gd name="connsiteY19" fmla="*/ 6524 h 39307"/>
              <a:gd name="connsiteX20" fmla="*/ 3192 w 42285"/>
              <a:gd name="connsiteY20" fmla="*/ 15773 h 39307"/>
              <a:gd name="connsiteX21" fmla="*/ 2965 w 42285"/>
              <a:gd name="connsiteY21" fmla="*/ 14354 h 39307"/>
              <a:gd name="connsiteX0" fmla="*/ 2965 w 42285"/>
              <a:gd name="connsiteY0" fmla="*/ 14354 h 39307"/>
              <a:gd name="connsiteX1" fmla="*/ 8053 w 42285"/>
              <a:gd name="connsiteY1" fmla="*/ 12722 h 39307"/>
              <a:gd name="connsiteX2" fmla="*/ 11137 w 42285"/>
              <a:gd name="connsiteY2" fmla="*/ 6681 h 39307"/>
              <a:gd name="connsiteX3" fmla="*/ 22452 w 42285"/>
              <a:gd name="connsiteY3" fmla="*/ 1323 h 39307"/>
              <a:gd name="connsiteX4" fmla="*/ 24814 w 42285"/>
              <a:gd name="connsiteY4" fmla="*/ 184 h 39307"/>
              <a:gd name="connsiteX5" fmla="*/ 28898 w 42285"/>
              <a:gd name="connsiteY5" fmla="*/ 2465 h 39307"/>
              <a:gd name="connsiteX6" fmla="*/ 34528 w 42285"/>
              <a:gd name="connsiteY6" fmla="*/ 674 h 39307"/>
              <a:gd name="connsiteX7" fmla="*/ 37383 w 42285"/>
              <a:gd name="connsiteY7" fmla="*/ 5560 h 39307"/>
              <a:gd name="connsiteX8" fmla="*/ 34246 w 42285"/>
              <a:gd name="connsiteY8" fmla="*/ 12395 h 39307"/>
              <a:gd name="connsiteX9" fmla="*/ 40883 w 42285"/>
              <a:gd name="connsiteY9" fmla="*/ 15444 h 39307"/>
              <a:gd name="connsiteX10" fmla="*/ 42081 w 42285"/>
              <a:gd name="connsiteY10" fmla="*/ 23306 h 39307"/>
              <a:gd name="connsiteX11" fmla="*/ 36469 w 42285"/>
              <a:gd name="connsiteY11" fmla="*/ 30188 h 39307"/>
              <a:gd name="connsiteX12" fmla="*/ 33243 w 42285"/>
              <a:gd name="connsiteY12" fmla="*/ 31749 h 39307"/>
              <a:gd name="connsiteX13" fmla="*/ 27620 w 42285"/>
              <a:gd name="connsiteY13" fmla="*/ 36799 h 39307"/>
              <a:gd name="connsiteX14" fmla="*/ 24307 w 42285"/>
              <a:gd name="connsiteY14" fmla="*/ 34717 h 39307"/>
              <a:gd name="connsiteX15" fmla="*/ 21415 w 42285"/>
              <a:gd name="connsiteY15" fmla="*/ 37007 h 39307"/>
              <a:gd name="connsiteX16" fmla="*/ 4869 w 42285"/>
              <a:gd name="connsiteY16" fmla="*/ 35456 h 39307"/>
              <a:gd name="connsiteX17" fmla="*/ 175 w 42285"/>
              <a:gd name="connsiteY17" fmla="*/ 31234 h 39307"/>
              <a:gd name="connsiteX18" fmla="*/ 1178 w 42285"/>
              <a:gd name="connsiteY18" fmla="*/ 25535 h 39307"/>
              <a:gd name="connsiteX19" fmla="*/ 4000 w 42285"/>
              <a:gd name="connsiteY19" fmla="*/ 18940 h 39307"/>
              <a:gd name="connsiteX20" fmla="*/ 2928 w 42285"/>
              <a:gd name="connsiteY20" fmla="*/ 14491 h 39307"/>
              <a:gd name="connsiteX21" fmla="*/ 2965 w 42285"/>
              <a:gd name="connsiteY21" fmla="*/ 14354 h 39307"/>
              <a:gd name="connsiteX0" fmla="*/ 3758 w 42285"/>
              <a:gd name="connsiteY0" fmla="*/ 26161 h 39307"/>
              <a:gd name="connsiteX1" fmla="*/ 1225 w 42285"/>
              <a:gd name="connsiteY1" fmla="*/ 25364 h 39307"/>
              <a:gd name="connsiteX2" fmla="*/ 5993 w 42285"/>
              <a:gd name="connsiteY2" fmla="*/ 34883 h 39307"/>
              <a:gd name="connsiteX3" fmla="*/ 4885 w 42285"/>
              <a:gd name="connsiteY3" fmla="*/ 35264 h 39307"/>
              <a:gd name="connsiteX4" fmla="*/ 19838 w 42285"/>
              <a:gd name="connsiteY4" fmla="*/ 33841 h 39307"/>
              <a:gd name="connsiteX5" fmla="*/ 14875 w 42285"/>
              <a:gd name="connsiteY5" fmla="*/ 37334 h 39307"/>
              <a:gd name="connsiteX6" fmla="*/ 27892 w 42285"/>
              <a:gd name="connsiteY6" fmla="*/ 34735 h 39307"/>
              <a:gd name="connsiteX7" fmla="*/ 27625 w 42285"/>
              <a:gd name="connsiteY7" fmla="*/ 36644 h 39307"/>
              <a:gd name="connsiteX8" fmla="*/ 33194 w 42285"/>
              <a:gd name="connsiteY8" fmla="*/ 22938 h 39307"/>
              <a:gd name="connsiteX9" fmla="*/ 36445 w 42285"/>
              <a:gd name="connsiteY9" fmla="*/ 30074 h 39307"/>
              <a:gd name="connsiteX10" fmla="*/ 40863 w 42285"/>
              <a:gd name="connsiteY10" fmla="*/ 15338 h 39307"/>
              <a:gd name="connsiteX11" fmla="*/ 39415 w 42285"/>
              <a:gd name="connsiteY11" fmla="*/ 18014 h 39307"/>
              <a:gd name="connsiteX12" fmla="*/ 37389 w 42285"/>
              <a:gd name="connsiteY12" fmla="*/ 5410 h 39307"/>
              <a:gd name="connsiteX13" fmla="*/ 37465 w 42285"/>
              <a:gd name="connsiteY13" fmla="*/ 6674 h 39307"/>
              <a:gd name="connsiteX14" fmla="*/ 28143 w 42285"/>
              <a:gd name="connsiteY14" fmla="*/ 3936 h 39307"/>
              <a:gd name="connsiteX15" fmla="*/ 28885 w 42285"/>
              <a:gd name="connsiteY15" fmla="*/ 2324 h 39307"/>
              <a:gd name="connsiteX16" fmla="*/ 21206 w 42285"/>
              <a:gd name="connsiteY16" fmla="*/ 4704 h 39307"/>
              <a:gd name="connsiteX17" fmla="*/ 19704 w 42285"/>
              <a:gd name="connsiteY17" fmla="*/ 174 h 39307"/>
              <a:gd name="connsiteX18" fmla="*/ 10774 w 42285"/>
              <a:gd name="connsiteY18" fmla="*/ 7718 h 39307"/>
              <a:gd name="connsiteX19" fmla="*/ 14795 w 42285"/>
              <a:gd name="connsiteY19" fmla="*/ 6524 h 39307"/>
              <a:gd name="connsiteX20" fmla="*/ 3192 w 42285"/>
              <a:gd name="connsiteY20" fmla="*/ 15773 h 39307"/>
              <a:gd name="connsiteX21" fmla="*/ 2965 w 42285"/>
              <a:gd name="connsiteY21" fmla="*/ 14354 h 39307"/>
              <a:gd name="connsiteX0" fmla="*/ 2965 w 42285"/>
              <a:gd name="connsiteY0" fmla="*/ 14354 h 39307"/>
              <a:gd name="connsiteX1" fmla="*/ 8053 w 42285"/>
              <a:gd name="connsiteY1" fmla="*/ 12722 h 39307"/>
              <a:gd name="connsiteX2" fmla="*/ 11137 w 42285"/>
              <a:gd name="connsiteY2" fmla="*/ 6681 h 39307"/>
              <a:gd name="connsiteX3" fmla="*/ 22452 w 42285"/>
              <a:gd name="connsiteY3" fmla="*/ 1323 h 39307"/>
              <a:gd name="connsiteX4" fmla="*/ 24814 w 42285"/>
              <a:gd name="connsiteY4" fmla="*/ 184 h 39307"/>
              <a:gd name="connsiteX5" fmla="*/ 28898 w 42285"/>
              <a:gd name="connsiteY5" fmla="*/ 2465 h 39307"/>
              <a:gd name="connsiteX6" fmla="*/ 34528 w 42285"/>
              <a:gd name="connsiteY6" fmla="*/ 674 h 39307"/>
              <a:gd name="connsiteX7" fmla="*/ 37383 w 42285"/>
              <a:gd name="connsiteY7" fmla="*/ 5560 h 39307"/>
              <a:gd name="connsiteX8" fmla="*/ 37969 w 42285"/>
              <a:gd name="connsiteY8" fmla="*/ 10451 h 39307"/>
              <a:gd name="connsiteX9" fmla="*/ 40883 w 42285"/>
              <a:gd name="connsiteY9" fmla="*/ 15444 h 39307"/>
              <a:gd name="connsiteX10" fmla="*/ 42081 w 42285"/>
              <a:gd name="connsiteY10" fmla="*/ 23306 h 39307"/>
              <a:gd name="connsiteX11" fmla="*/ 36469 w 42285"/>
              <a:gd name="connsiteY11" fmla="*/ 30188 h 39307"/>
              <a:gd name="connsiteX12" fmla="*/ 33243 w 42285"/>
              <a:gd name="connsiteY12" fmla="*/ 31749 h 39307"/>
              <a:gd name="connsiteX13" fmla="*/ 27620 w 42285"/>
              <a:gd name="connsiteY13" fmla="*/ 36799 h 39307"/>
              <a:gd name="connsiteX14" fmla="*/ 24307 w 42285"/>
              <a:gd name="connsiteY14" fmla="*/ 34717 h 39307"/>
              <a:gd name="connsiteX15" fmla="*/ 21415 w 42285"/>
              <a:gd name="connsiteY15" fmla="*/ 37007 h 39307"/>
              <a:gd name="connsiteX16" fmla="*/ 4869 w 42285"/>
              <a:gd name="connsiteY16" fmla="*/ 35456 h 39307"/>
              <a:gd name="connsiteX17" fmla="*/ 175 w 42285"/>
              <a:gd name="connsiteY17" fmla="*/ 31234 h 39307"/>
              <a:gd name="connsiteX18" fmla="*/ 1178 w 42285"/>
              <a:gd name="connsiteY18" fmla="*/ 25535 h 39307"/>
              <a:gd name="connsiteX19" fmla="*/ 4000 w 42285"/>
              <a:gd name="connsiteY19" fmla="*/ 18940 h 39307"/>
              <a:gd name="connsiteX20" fmla="*/ 2928 w 42285"/>
              <a:gd name="connsiteY20" fmla="*/ 14491 h 39307"/>
              <a:gd name="connsiteX21" fmla="*/ 2965 w 42285"/>
              <a:gd name="connsiteY21" fmla="*/ 14354 h 39307"/>
              <a:gd name="connsiteX0" fmla="*/ 3758 w 42285"/>
              <a:gd name="connsiteY0" fmla="*/ 26161 h 39307"/>
              <a:gd name="connsiteX1" fmla="*/ 1225 w 42285"/>
              <a:gd name="connsiteY1" fmla="*/ 25364 h 39307"/>
              <a:gd name="connsiteX2" fmla="*/ 5993 w 42285"/>
              <a:gd name="connsiteY2" fmla="*/ 34883 h 39307"/>
              <a:gd name="connsiteX3" fmla="*/ 4885 w 42285"/>
              <a:gd name="connsiteY3" fmla="*/ 35264 h 39307"/>
              <a:gd name="connsiteX4" fmla="*/ 19838 w 42285"/>
              <a:gd name="connsiteY4" fmla="*/ 33841 h 39307"/>
              <a:gd name="connsiteX5" fmla="*/ 14875 w 42285"/>
              <a:gd name="connsiteY5" fmla="*/ 37334 h 39307"/>
              <a:gd name="connsiteX6" fmla="*/ 27892 w 42285"/>
              <a:gd name="connsiteY6" fmla="*/ 34735 h 39307"/>
              <a:gd name="connsiteX7" fmla="*/ 27625 w 42285"/>
              <a:gd name="connsiteY7" fmla="*/ 36644 h 39307"/>
              <a:gd name="connsiteX8" fmla="*/ 33194 w 42285"/>
              <a:gd name="connsiteY8" fmla="*/ 22938 h 39307"/>
              <a:gd name="connsiteX9" fmla="*/ 36445 w 42285"/>
              <a:gd name="connsiteY9" fmla="*/ 30074 h 39307"/>
              <a:gd name="connsiteX10" fmla="*/ 40863 w 42285"/>
              <a:gd name="connsiteY10" fmla="*/ 15338 h 39307"/>
              <a:gd name="connsiteX11" fmla="*/ 39415 w 42285"/>
              <a:gd name="connsiteY11" fmla="*/ 18014 h 39307"/>
              <a:gd name="connsiteX12" fmla="*/ 37389 w 42285"/>
              <a:gd name="connsiteY12" fmla="*/ 5410 h 39307"/>
              <a:gd name="connsiteX13" fmla="*/ 37465 w 42285"/>
              <a:gd name="connsiteY13" fmla="*/ 6674 h 39307"/>
              <a:gd name="connsiteX14" fmla="*/ 28143 w 42285"/>
              <a:gd name="connsiteY14" fmla="*/ 3936 h 39307"/>
              <a:gd name="connsiteX15" fmla="*/ 28885 w 42285"/>
              <a:gd name="connsiteY15" fmla="*/ 2324 h 39307"/>
              <a:gd name="connsiteX16" fmla="*/ 21206 w 42285"/>
              <a:gd name="connsiteY16" fmla="*/ 4704 h 39307"/>
              <a:gd name="connsiteX17" fmla="*/ 19704 w 42285"/>
              <a:gd name="connsiteY17" fmla="*/ 174 h 39307"/>
              <a:gd name="connsiteX18" fmla="*/ 10774 w 42285"/>
              <a:gd name="connsiteY18" fmla="*/ 7718 h 39307"/>
              <a:gd name="connsiteX19" fmla="*/ 14795 w 42285"/>
              <a:gd name="connsiteY19" fmla="*/ 6524 h 39307"/>
              <a:gd name="connsiteX20" fmla="*/ 3192 w 42285"/>
              <a:gd name="connsiteY20" fmla="*/ 15773 h 39307"/>
              <a:gd name="connsiteX21" fmla="*/ 2965 w 42285"/>
              <a:gd name="connsiteY21" fmla="*/ 14354 h 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2285" h="39307">
                <a:moveTo>
                  <a:pt x="2965" y="14354"/>
                </a:moveTo>
                <a:cubicBezTo>
                  <a:pt x="2694" y="11641"/>
                  <a:pt x="6691" y="14001"/>
                  <a:pt x="8053" y="12722"/>
                </a:cubicBezTo>
                <a:cubicBezTo>
                  <a:pt x="9415" y="11443"/>
                  <a:pt x="8396" y="4496"/>
                  <a:pt x="11137" y="6681"/>
                </a:cubicBezTo>
                <a:cubicBezTo>
                  <a:pt x="12810" y="2388"/>
                  <a:pt x="19910" y="-2087"/>
                  <a:pt x="22452" y="1323"/>
                </a:cubicBezTo>
                <a:cubicBezTo>
                  <a:pt x="23093" y="-426"/>
                  <a:pt x="23740" y="-6"/>
                  <a:pt x="24814" y="184"/>
                </a:cubicBezTo>
                <a:cubicBezTo>
                  <a:pt x="25888" y="374"/>
                  <a:pt x="27940" y="754"/>
                  <a:pt x="28898" y="2465"/>
                </a:cubicBezTo>
                <a:cubicBezTo>
                  <a:pt x="30280" y="251"/>
                  <a:pt x="32566" y="-476"/>
                  <a:pt x="34528" y="674"/>
                </a:cubicBezTo>
                <a:cubicBezTo>
                  <a:pt x="36023" y="1550"/>
                  <a:pt x="37095" y="3384"/>
                  <a:pt x="37383" y="5560"/>
                </a:cubicBezTo>
                <a:cubicBezTo>
                  <a:pt x="39111" y="6202"/>
                  <a:pt x="37409" y="8131"/>
                  <a:pt x="37969" y="10451"/>
                </a:cubicBezTo>
                <a:cubicBezTo>
                  <a:pt x="38376" y="12135"/>
                  <a:pt x="41396" y="13815"/>
                  <a:pt x="40883" y="15444"/>
                </a:cubicBezTo>
                <a:cubicBezTo>
                  <a:pt x="42144" y="17678"/>
                  <a:pt x="42585" y="20574"/>
                  <a:pt x="42081" y="23306"/>
                </a:cubicBezTo>
                <a:cubicBezTo>
                  <a:pt x="41411" y="26938"/>
                  <a:pt x="39193" y="29658"/>
                  <a:pt x="36469" y="30188"/>
                </a:cubicBezTo>
                <a:cubicBezTo>
                  <a:pt x="36456" y="32455"/>
                  <a:pt x="34506" y="30269"/>
                  <a:pt x="33243" y="31749"/>
                </a:cubicBezTo>
                <a:cubicBezTo>
                  <a:pt x="31324" y="33998"/>
                  <a:pt x="29769" y="38623"/>
                  <a:pt x="27620" y="36799"/>
                </a:cubicBezTo>
                <a:cubicBezTo>
                  <a:pt x="26925" y="39932"/>
                  <a:pt x="25341" y="34682"/>
                  <a:pt x="24307" y="34717"/>
                </a:cubicBezTo>
                <a:cubicBezTo>
                  <a:pt x="23273" y="34752"/>
                  <a:pt x="22986" y="40214"/>
                  <a:pt x="21415" y="37007"/>
                </a:cubicBezTo>
                <a:cubicBezTo>
                  <a:pt x="17707" y="40051"/>
                  <a:pt x="7021" y="40583"/>
                  <a:pt x="4869" y="35456"/>
                </a:cubicBezTo>
                <a:cubicBezTo>
                  <a:pt x="2755" y="35793"/>
                  <a:pt x="770" y="34008"/>
                  <a:pt x="175" y="31234"/>
                </a:cubicBezTo>
                <a:cubicBezTo>
                  <a:pt x="-256" y="29227"/>
                  <a:pt x="125" y="27061"/>
                  <a:pt x="1178" y="25535"/>
                </a:cubicBezTo>
                <a:cubicBezTo>
                  <a:pt x="-316" y="24338"/>
                  <a:pt x="3792" y="21293"/>
                  <a:pt x="4000" y="18940"/>
                </a:cubicBezTo>
                <a:cubicBezTo>
                  <a:pt x="4244" y="16185"/>
                  <a:pt x="910" y="14775"/>
                  <a:pt x="2928" y="14491"/>
                </a:cubicBezTo>
                <a:cubicBezTo>
                  <a:pt x="2940" y="14445"/>
                  <a:pt x="2953" y="14400"/>
                  <a:pt x="2965" y="14354"/>
                </a:cubicBezTo>
                <a:close/>
              </a:path>
              <a:path w="42285" h="39307" fill="none" extrusionOk="0">
                <a:moveTo>
                  <a:pt x="3758" y="26161"/>
                </a:moveTo>
                <a:cubicBezTo>
                  <a:pt x="2874" y="26255"/>
                  <a:pt x="1990" y="25977"/>
                  <a:pt x="1225" y="25364"/>
                </a:cubicBezTo>
                <a:moveTo>
                  <a:pt x="5993" y="34883"/>
                </a:moveTo>
                <a:cubicBezTo>
                  <a:pt x="5638" y="35076"/>
                  <a:pt x="5265" y="35204"/>
                  <a:pt x="4885" y="35264"/>
                </a:cubicBezTo>
                <a:moveTo>
                  <a:pt x="19838" y="33841"/>
                </a:moveTo>
                <a:cubicBezTo>
                  <a:pt x="19571" y="33295"/>
                  <a:pt x="15052" y="37945"/>
                  <a:pt x="14875" y="37334"/>
                </a:cubicBezTo>
                <a:moveTo>
                  <a:pt x="27892" y="34735"/>
                </a:moveTo>
                <a:cubicBezTo>
                  <a:pt x="27853" y="35382"/>
                  <a:pt x="27763" y="36022"/>
                  <a:pt x="27625" y="36644"/>
                </a:cubicBezTo>
                <a:moveTo>
                  <a:pt x="33194" y="22938"/>
                </a:moveTo>
                <a:cubicBezTo>
                  <a:pt x="35198" y="24266"/>
                  <a:pt x="36463" y="27042"/>
                  <a:pt x="36445" y="30074"/>
                </a:cubicBezTo>
                <a:moveTo>
                  <a:pt x="40863" y="15338"/>
                </a:moveTo>
                <a:cubicBezTo>
                  <a:pt x="40538" y="16370"/>
                  <a:pt x="40043" y="17286"/>
                  <a:pt x="39415" y="18014"/>
                </a:cubicBezTo>
                <a:moveTo>
                  <a:pt x="37389" y="5410"/>
                </a:moveTo>
                <a:cubicBezTo>
                  <a:pt x="37444" y="5827"/>
                  <a:pt x="37470" y="6250"/>
                  <a:pt x="37465" y="6674"/>
                </a:cubicBezTo>
                <a:moveTo>
                  <a:pt x="28143" y="3936"/>
                </a:moveTo>
                <a:cubicBezTo>
                  <a:pt x="28332" y="3353"/>
                  <a:pt x="28581" y="2810"/>
                  <a:pt x="28885" y="2324"/>
                </a:cubicBezTo>
                <a:moveTo>
                  <a:pt x="21206" y="4704"/>
                </a:moveTo>
                <a:cubicBezTo>
                  <a:pt x="21283" y="4222"/>
                  <a:pt x="19543" y="615"/>
                  <a:pt x="19704" y="174"/>
                </a:cubicBezTo>
                <a:moveTo>
                  <a:pt x="10774" y="7718"/>
                </a:moveTo>
                <a:cubicBezTo>
                  <a:pt x="11246" y="8094"/>
                  <a:pt x="14403" y="6005"/>
                  <a:pt x="14795" y="6524"/>
                </a:cubicBezTo>
                <a:moveTo>
                  <a:pt x="3192" y="15773"/>
                </a:moveTo>
                <a:cubicBezTo>
                  <a:pt x="3089" y="15309"/>
                  <a:pt x="3013" y="14835"/>
                  <a:pt x="2965" y="14354"/>
                </a:cubicBezTo>
              </a:path>
            </a:pathLst>
          </a:custGeom>
          <a:solidFill>
            <a:srgbClr val="8C7565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pic>
        <p:nvPicPr>
          <p:cNvPr id="34" name="Picture 16" descr="огщз">
            <a:extLst>
              <a:ext uri="{FF2B5EF4-FFF2-40B4-BE49-F238E27FC236}">
                <a16:creationId xmlns:a16="http://schemas.microsoft.com/office/drawing/2014/main" id="{C8E64AEA-1E46-4AE5-8F24-60B7764DB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522" y="1595979"/>
            <a:ext cx="593604" cy="4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>
            <a:extLst>
              <a:ext uri="{FF2B5EF4-FFF2-40B4-BE49-F238E27FC236}">
                <a16:creationId xmlns:a16="http://schemas.microsoft.com/office/drawing/2014/main" id="{F323FB9F-F3C3-4700-90EC-61C26B69A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620" y="2266153"/>
            <a:ext cx="1268895" cy="78401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62439B4C-2347-430E-9EDE-9472588657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385" y="2089991"/>
            <a:ext cx="646965" cy="7483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0">
            <a:extLst>
              <a:ext uri="{FF2B5EF4-FFF2-40B4-BE49-F238E27FC236}">
                <a16:creationId xmlns:a16="http://schemas.microsoft.com/office/drawing/2014/main" id="{19DAFB32-3B65-483C-9004-5F05C6807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14" y="2125143"/>
            <a:ext cx="862485" cy="8624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>
            <a:extLst>
              <a:ext uri="{FF2B5EF4-FFF2-40B4-BE49-F238E27FC236}">
                <a16:creationId xmlns:a16="http://schemas.microsoft.com/office/drawing/2014/main" id="{1DC49A74-ED7A-492E-ADC7-CE7EE40BA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736" y="3049679"/>
            <a:ext cx="1347391" cy="64082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>
            <a:extLst>
              <a:ext uri="{FF2B5EF4-FFF2-40B4-BE49-F238E27FC236}">
                <a16:creationId xmlns:a16="http://schemas.microsoft.com/office/drawing/2014/main" id="{34DA445F-EE63-4D88-8E5D-55AF82DB0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69219">
            <a:off x="1427823" y="898127"/>
            <a:ext cx="774207" cy="95776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2DC94D67-AC2B-4F51-88B3-F217FD14F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935" y="2319891"/>
            <a:ext cx="812296" cy="102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4B1780D-F893-4C00-959E-4879AFB2A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9" r="22396"/>
          <a:stretch/>
        </p:blipFill>
        <p:spPr bwMode="auto">
          <a:xfrm>
            <a:off x="8174912" y="5311154"/>
            <a:ext cx="649735" cy="154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E955922E-D81C-42DF-BDE2-2AE7BBEA1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329" y="3549185"/>
            <a:ext cx="1071175" cy="7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D1D5B49-95F5-4834-8322-C4D4D0AD3BC0}"/>
              </a:ext>
            </a:extLst>
          </p:cNvPr>
          <p:cNvGrpSpPr/>
          <p:nvPr/>
        </p:nvGrpSpPr>
        <p:grpSpPr>
          <a:xfrm>
            <a:off x="1884209" y="5564911"/>
            <a:ext cx="881489" cy="1546846"/>
            <a:chOff x="3603438" y="5083502"/>
            <a:chExt cx="952270" cy="1700815"/>
          </a:xfrm>
        </p:grpSpPr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83037203-FA71-4744-A759-D491D6AC10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3438" y="5836872"/>
              <a:ext cx="952270" cy="94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4">
              <a:extLst>
                <a:ext uri="{FF2B5EF4-FFF2-40B4-BE49-F238E27FC236}">
                  <a16:creationId xmlns:a16="http://schemas.microsoft.com/office/drawing/2014/main" id="{0307CB3F-682B-4D27-9FBD-4442862DB0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912" y="5083502"/>
              <a:ext cx="891051" cy="1044575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40" name="Picture 16">
            <a:extLst>
              <a:ext uri="{FF2B5EF4-FFF2-40B4-BE49-F238E27FC236}">
                <a16:creationId xmlns:a16="http://schemas.microsoft.com/office/drawing/2014/main" id="{B5299ADC-BE16-4892-95D9-CF7CA5611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8" r="25165" b="10507"/>
          <a:stretch/>
        </p:blipFill>
        <p:spPr bwMode="auto">
          <a:xfrm flipH="1">
            <a:off x="8682443" y="4041223"/>
            <a:ext cx="2134050" cy="295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AF10C4C4-D68A-474C-A739-37B73BE08AB9}"/>
              </a:ext>
            </a:extLst>
          </p:cNvPr>
          <p:cNvSpPr/>
          <p:nvPr/>
        </p:nvSpPr>
        <p:spPr>
          <a:xfrm rot="20788666">
            <a:off x="6544335" y="751970"/>
            <a:ext cx="732560" cy="3155899"/>
          </a:xfrm>
          <a:prstGeom prst="triangle">
            <a:avLst>
              <a:gd name="adj" fmla="val 63289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1" name="Равнобедренный треугольник 20">
            <a:extLst>
              <a:ext uri="{FF2B5EF4-FFF2-40B4-BE49-F238E27FC236}">
                <a16:creationId xmlns:a16="http://schemas.microsoft.com/office/drawing/2014/main" id="{D65DA103-1067-48DD-80E6-2A854E6C77F3}"/>
              </a:ext>
            </a:extLst>
          </p:cNvPr>
          <p:cNvSpPr/>
          <p:nvPr/>
        </p:nvSpPr>
        <p:spPr>
          <a:xfrm rot="3241450">
            <a:off x="4249258" y="-227932"/>
            <a:ext cx="628176" cy="4145228"/>
          </a:xfrm>
          <a:prstGeom prst="triangle">
            <a:avLst>
              <a:gd name="adj" fmla="val 47372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2" name="Равнобедренный треугольник 21">
            <a:extLst>
              <a:ext uri="{FF2B5EF4-FFF2-40B4-BE49-F238E27FC236}">
                <a16:creationId xmlns:a16="http://schemas.microsoft.com/office/drawing/2014/main" id="{7128C542-F3F6-4403-B106-F419ED6BD603}"/>
              </a:ext>
            </a:extLst>
          </p:cNvPr>
          <p:cNvSpPr/>
          <p:nvPr/>
        </p:nvSpPr>
        <p:spPr>
          <a:xfrm rot="20545597">
            <a:off x="6601251" y="942949"/>
            <a:ext cx="759319" cy="2117483"/>
          </a:xfrm>
          <a:prstGeom prst="triangle">
            <a:avLst>
              <a:gd name="adj" fmla="val 47372"/>
            </a:avLst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4" name="Равнобедренный треугольник 23">
            <a:extLst>
              <a:ext uri="{FF2B5EF4-FFF2-40B4-BE49-F238E27FC236}">
                <a16:creationId xmlns:a16="http://schemas.microsoft.com/office/drawing/2014/main" id="{9B0B4B91-EEE5-43D4-BB8C-15C02B06DB95}"/>
              </a:ext>
            </a:extLst>
          </p:cNvPr>
          <p:cNvSpPr/>
          <p:nvPr/>
        </p:nvSpPr>
        <p:spPr>
          <a:xfrm rot="2221223">
            <a:off x="4143979" y="-111530"/>
            <a:ext cx="401080" cy="6926394"/>
          </a:xfrm>
          <a:prstGeom prst="triangle">
            <a:avLst>
              <a:gd name="adj" fmla="val 47372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8F02B1B-1253-44CF-AC44-0B84FB63A1C2}"/>
              </a:ext>
            </a:extLst>
          </p:cNvPr>
          <p:cNvGrpSpPr/>
          <p:nvPr/>
        </p:nvGrpSpPr>
        <p:grpSpPr>
          <a:xfrm>
            <a:off x="2995352" y="5140795"/>
            <a:ext cx="2059613" cy="1627736"/>
            <a:chOff x="4687074" y="4567341"/>
            <a:chExt cx="1841180" cy="1321904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E5C05E31-8DC3-41C0-B454-DAD5626251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7074" y="4567341"/>
              <a:ext cx="1841180" cy="13219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1" descr="scan 426">
              <a:extLst>
                <a:ext uri="{FF2B5EF4-FFF2-40B4-BE49-F238E27FC236}">
                  <a16:creationId xmlns:a16="http://schemas.microsoft.com/office/drawing/2014/main" id="{E78095A7-A5DA-4DE8-A4A9-E198255317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4651676" flipH="1" flipV="1">
              <a:off x="5738330" y="4751184"/>
              <a:ext cx="858953" cy="576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>
              <a:extLst>
                <a:ext uri="{FF2B5EF4-FFF2-40B4-BE49-F238E27FC236}">
                  <a16:creationId xmlns:a16="http://schemas.microsoft.com/office/drawing/2014/main" id="{CD879D7E-7C5F-496B-81CA-CCF3F06BD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1727" y="4957489"/>
              <a:ext cx="1035220" cy="64298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Равнобедренный треугольник 50">
            <a:extLst>
              <a:ext uri="{FF2B5EF4-FFF2-40B4-BE49-F238E27FC236}">
                <a16:creationId xmlns:a16="http://schemas.microsoft.com/office/drawing/2014/main" id="{4C0FF8AB-A365-4AD8-869D-0BD2EEC4EB19}"/>
              </a:ext>
            </a:extLst>
          </p:cNvPr>
          <p:cNvSpPr/>
          <p:nvPr/>
        </p:nvSpPr>
        <p:spPr>
          <a:xfrm rot="2221223">
            <a:off x="4793191" y="324110"/>
            <a:ext cx="763845" cy="4312195"/>
          </a:xfrm>
          <a:prstGeom prst="triangle">
            <a:avLst>
              <a:gd name="adj" fmla="val 47372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0" name="Равнобедренный треугольник 19">
            <a:extLst>
              <a:ext uri="{FF2B5EF4-FFF2-40B4-BE49-F238E27FC236}">
                <a16:creationId xmlns:a16="http://schemas.microsoft.com/office/drawing/2014/main" id="{0C6E7014-F2F1-4CC5-A584-BB85C33B5D4C}"/>
              </a:ext>
            </a:extLst>
          </p:cNvPr>
          <p:cNvSpPr/>
          <p:nvPr/>
        </p:nvSpPr>
        <p:spPr>
          <a:xfrm rot="1711493">
            <a:off x="5016193" y="559943"/>
            <a:ext cx="356778" cy="5868512"/>
          </a:xfrm>
          <a:prstGeom prst="triangle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372002F6-760F-40CF-85FF-2697B63CAD41}"/>
              </a:ext>
            </a:extLst>
          </p:cNvPr>
          <p:cNvSpPr/>
          <p:nvPr/>
        </p:nvSpPr>
        <p:spPr>
          <a:xfrm rot="20436151">
            <a:off x="7308310" y="408706"/>
            <a:ext cx="496734" cy="5704803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3" name="Равнобедренный треугольник 52">
            <a:extLst>
              <a:ext uri="{FF2B5EF4-FFF2-40B4-BE49-F238E27FC236}">
                <a16:creationId xmlns:a16="http://schemas.microsoft.com/office/drawing/2014/main" id="{A935F8CD-4DFC-420B-B35B-FB2B704EEAFE}"/>
              </a:ext>
            </a:extLst>
          </p:cNvPr>
          <p:cNvSpPr/>
          <p:nvPr/>
        </p:nvSpPr>
        <p:spPr>
          <a:xfrm rot="19723309">
            <a:off x="7593235" y="307201"/>
            <a:ext cx="963498" cy="5183412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5" name="Равнобедренный треугольник 54">
            <a:extLst>
              <a:ext uri="{FF2B5EF4-FFF2-40B4-BE49-F238E27FC236}">
                <a16:creationId xmlns:a16="http://schemas.microsoft.com/office/drawing/2014/main" id="{666B64D2-1BFE-4CCB-B173-25AD97D253EC}"/>
              </a:ext>
            </a:extLst>
          </p:cNvPr>
          <p:cNvSpPr/>
          <p:nvPr/>
        </p:nvSpPr>
        <p:spPr>
          <a:xfrm rot="3184547">
            <a:off x="3906740" y="-700169"/>
            <a:ext cx="963498" cy="5875676"/>
          </a:xfrm>
          <a:prstGeom prst="triangle">
            <a:avLst/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09B6F2D6-CD66-4C1D-8E21-1C9BCFD1ABA2}"/>
              </a:ext>
            </a:extLst>
          </p:cNvPr>
          <p:cNvSpPr/>
          <p:nvPr/>
        </p:nvSpPr>
        <p:spPr>
          <a:xfrm rot="3898793">
            <a:off x="3979337" y="-1449143"/>
            <a:ext cx="963498" cy="5875676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7" name="Равнобедренный треугольник 56">
            <a:extLst>
              <a:ext uri="{FF2B5EF4-FFF2-40B4-BE49-F238E27FC236}">
                <a16:creationId xmlns:a16="http://schemas.microsoft.com/office/drawing/2014/main" id="{BB73447B-4A05-45CB-9814-1869DD3D1563}"/>
              </a:ext>
            </a:extLst>
          </p:cNvPr>
          <p:cNvSpPr/>
          <p:nvPr/>
        </p:nvSpPr>
        <p:spPr>
          <a:xfrm rot="4722704">
            <a:off x="4166618" y="-1850252"/>
            <a:ext cx="512241" cy="5402597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48FA3050-85DA-4224-9716-23D6DDAF2760}"/>
              </a:ext>
            </a:extLst>
          </p:cNvPr>
          <p:cNvSpPr/>
          <p:nvPr/>
        </p:nvSpPr>
        <p:spPr>
          <a:xfrm rot="3849918" flipH="1">
            <a:off x="5034678" y="-346714"/>
            <a:ext cx="311841" cy="3128838"/>
          </a:xfrm>
          <a:prstGeom prst="triangle">
            <a:avLst/>
          </a:prstGeom>
          <a:solidFill>
            <a:srgbClr val="FFC000">
              <a:alpha val="3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BA493B81-7E95-42D1-85BB-4C0D966754DF}"/>
              </a:ext>
            </a:extLst>
          </p:cNvPr>
          <p:cNvSpPr/>
          <p:nvPr/>
        </p:nvSpPr>
        <p:spPr>
          <a:xfrm rot="20436151">
            <a:off x="7276624" y="592569"/>
            <a:ext cx="496734" cy="4596250"/>
          </a:xfrm>
          <a:prstGeom prst="triangl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0" name="Равнобедренный треугольник 59">
            <a:extLst>
              <a:ext uri="{FF2B5EF4-FFF2-40B4-BE49-F238E27FC236}">
                <a16:creationId xmlns:a16="http://schemas.microsoft.com/office/drawing/2014/main" id="{120A284C-0F7F-4AEE-A590-3F80F677E408}"/>
              </a:ext>
            </a:extLst>
          </p:cNvPr>
          <p:cNvSpPr/>
          <p:nvPr/>
        </p:nvSpPr>
        <p:spPr>
          <a:xfrm rot="20171997">
            <a:off x="7203499" y="171130"/>
            <a:ext cx="833732" cy="3028567"/>
          </a:xfrm>
          <a:prstGeom prst="triangle">
            <a:avLst>
              <a:gd name="adj" fmla="val 0"/>
            </a:avLst>
          </a:prstGeom>
          <a:solidFill>
            <a:srgbClr val="FFC000">
              <a:alpha val="3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0A2800D2-E6C1-429F-9D56-35E4F9304299}"/>
              </a:ext>
            </a:extLst>
          </p:cNvPr>
          <p:cNvSpPr/>
          <p:nvPr/>
        </p:nvSpPr>
        <p:spPr>
          <a:xfrm rot="1344161">
            <a:off x="5407167" y="158523"/>
            <a:ext cx="507165" cy="5720491"/>
          </a:xfrm>
          <a:prstGeom prst="triangle">
            <a:avLst>
              <a:gd name="adj" fmla="val 47372"/>
            </a:avLst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pic>
        <p:nvPicPr>
          <p:cNvPr id="19" name="Picture 4">
            <a:extLst>
              <a:ext uri="{FF2B5EF4-FFF2-40B4-BE49-F238E27FC236}">
                <a16:creationId xmlns:a16="http://schemas.microsoft.com/office/drawing/2014/main" id="{DF6AB24B-F446-49EF-AEE3-979F92524D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269" y="-79266"/>
            <a:ext cx="1499799" cy="1427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Управляющая кнопка: далее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3D9A4403-5687-4A80-B1E8-7397BAD1CA6A}"/>
              </a:ext>
            </a:extLst>
          </p:cNvPr>
          <p:cNvSpPr/>
          <p:nvPr/>
        </p:nvSpPr>
        <p:spPr>
          <a:xfrm>
            <a:off x="11017421" y="6310309"/>
            <a:ext cx="838200" cy="685800"/>
          </a:xfrm>
          <a:prstGeom prst="actionButtonForwardNex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077591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9" grpId="0" animBg="1"/>
      <p:bldP spid="21" grpId="0" animBg="1"/>
      <p:bldP spid="22" grpId="0" animBg="1"/>
      <p:bldP spid="24" grpId="0" animBg="1"/>
      <p:bldP spid="51" grpId="0" animBg="1"/>
      <p:bldP spid="20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6000"/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B5F46F-B701-4B8E-B28E-E77C9FBBC487}"/>
              </a:ext>
            </a:extLst>
          </p:cNvPr>
          <p:cNvSpPr/>
          <p:nvPr/>
        </p:nvSpPr>
        <p:spPr>
          <a:xfrm>
            <a:off x="304800" y="76200"/>
            <a:ext cx="11582400" cy="6553200"/>
          </a:xfrm>
          <a:prstGeom prst="rect">
            <a:avLst/>
          </a:prstGeom>
          <a:noFill/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11">
            <a:hlinkClick r:id="" action="ppaction://hlinkshowjump?jump=endshow" highlightClick="1"/>
            <a:extLst>
              <a:ext uri="{FF2B5EF4-FFF2-40B4-BE49-F238E27FC236}">
                <a16:creationId xmlns:a16="http://schemas.microsoft.com/office/drawing/2014/main" id="{2AFA252E-B201-4C68-884B-C85B7D522D57}"/>
              </a:ext>
            </a:extLst>
          </p:cNvPr>
          <p:cNvSpPr/>
          <p:nvPr/>
        </p:nvSpPr>
        <p:spPr>
          <a:xfrm>
            <a:off x="10896600" y="5375330"/>
            <a:ext cx="804989" cy="476913"/>
          </a:xfrm>
          <a:prstGeom prst="actionButtonForwardNex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50954BF-6F0C-4837-9929-A0FA94F5D273}"/>
              </a:ext>
            </a:extLst>
          </p:cNvPr>
          <p:cNvSpPr/>
          <p:nvPr/>
        </p:nvSpPr>
        <p:spPr>
          <a:xfrm>
            <a:off x="3048848" y="1983417"/>
            <a:ext cx="6460258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ru-RU" sz="2000" dirty="0">
              <a:solidFill>
                <a:prstClr val="black"/>
              </a:solidFill>
              <a:latin typeface="Segoe Print" panose="02000600000000000000" pitchFamily="2" charset="0"/>
            </a:endParaRPr>
          </a:p>
          <a:p>
            <a:pPr algn="ctr">
              <a:defRPr/>
            </a:pPr>
            <a:r>
              <a:rPr lang="ru-RU" sz="4000" b="1" dirty="0">
                <a:solidFill>
                  <a:srgbClr val="FF0000"/>
                </a:solidFill>
                <a:latin typeface="Segoe Print" panose="02000600000000000000" pitchFamily="2" charset="0"/>
              </a:rPr>
              <a:t>Молодец!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0EDBC25-2214-4169-B0C8-E2A01BCDF1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8600"/>
            <a:ext cx="2042355" cy="1791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2996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Click="0">
        <p159:morph option="byObject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Природа 16 х 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1_TF03431377" id="{E55CF100-C248-4B8F-8F5C-C7DC3EE79A39}" vid="{F3C83CD3-4C48-4907-A3EA-9E7FA70278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2505</TotalTime>
  <Words>39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Segoe Print</vt:lpstr>
      <vt:lpstr>2_Тема Office</vt:lpstr>
      <vt:lpstr>Природа 16 х 9</vt:lpstr>
      <vt:lpstr>Презентация PowerPoint</vt:lpstr>
      <vt:lpstr>Нажимать на солнышко и произносить:  Луч упал на ..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елена макарова</cp:lastModifiedBy>
  <cp:revision>178</cp:revision>
  <cp:lastPrinted>2020-12-04T06:30:01Z</cp:lastPrinted>
  <dcterms:created xsi:type="dcterms:W3CDTF">2015-10-20T13:37:17Z</dcterms:created>
  <dcterms:modified xsi:type="dcterms:W3CDTF">2021-03-21T16:51:14Z</dcterms:modified>
</cp:coreProperties>
</file>