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sldIdLst>
    <p:sldId id="256" r:id="rId2"/>
    <p:sldId id="264" r:id="rId3"/>
    <p:sldId id="265" r:id="rId4"/>
    <p:sldId id="259" r:id="rId5"/>
    <p:sldId id="267" r:id="rId6"/>
    <p:sldId id="266" r:id="rId7"/>
    <p:sldId id="268" r:id="rId8"/>
    <p:sldId id="269" r:id="rId9"/>
    <p:sldId id="270" r:id="rId10"/>
    <p:sldId id="271" r:id="rId11"/>
    <p:sldId id="272" r:id="rId12"/>
    <p:sldId id="273" r:id="rId13"/>
    <p:sldId id="274" r:id="rId14"/>
    <p:sldId id="279" r:id="rId15"/>
    <p:sldId id="276" r:id="rId16"/>
    <p:sldId id="280" r:id="rId17"/>
    <p:sldId id="281" r:id="rId18"/>
    <p:sldId id="282" r:id="rId19"/>
    <p:sldId id="283" r:id="rId20"/>
    <p:sldId id="284" r:id="rId21"/>
    <p:sldId id="285" r:id="rId22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CCFF"/>
    <a:srgbClr val="0000FF"/>
    <a:srgbClr val="2532AB"/>
    <a:srgbClr val="3966AF"/>
    <a:srgbClr val="232D89"/>
    <a:srgbClr val="361399"/>
    <a:srgbClr val="FF9900"/>
    <a:srgbClr val="CC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2787"/>
    <p:restoredTop sz="90929"/>
  </p:normalViewPr>
  <p:slideViewPr>
    <p:cSldViewPr>
      <p:cViewPr>
        <p:scale>
          <a:sx n="75" d="100"/>
          <a:sy n="75" d="100"/>
        </p:scale>
        <p:origin x="-732" y="-6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slide" Target="slides/slide12.xml" /><Relationship Id="rId18" Type="http://schemas.openxmlformats.org/officeDocument/2006/relationships/slide" Target="slides/slide17.xml" /><Relationship Id="rId26" Type="http://schemas.openxmlformats.org/officeDocument/2006/relationships/tableStyles" Target="tableStyles.xml" /><Relationship Id="rId3" Type="http://schemas.openxmlformats.org/officeDocument/2006/relationships/slide" Target="slides/slide2.xml" /><Relationship Id="rId21" Type="http://schemas.openxmlformats.org/officeDocument/2006/relationships/slide" Target="slides/slide20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slide" Target="slides/slide16.xml" /><Relationship Id="rId25" Type="http://schemas.openxmlformats.org/officeDocument/2006/relationships/theme" Target="theme/theme1.xml" /><Relationship Id="rId2" Type="http://schemas.openxmlformats.org/officeDocument/2006/relationships/slide" Target="slides/slide1.xml" /><Relationship Id="rId16" Type="http://schemas.openxmlformats.org/officeDocument/2006/relationships/slide" Target="slides/slide15.xml" /><Relationship Id="rId20" Type="http://schemas.openxmlformats.org/officeDocument/2006/relationships/slide" Target="slides/slide19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24" Type="http://schemas.openxmlformats.org/officeDocument/2006/relationships/viewProps" Target="viewProps.xml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23" Type="http://schemas.openxmlformats.org/officeDocument/2006/relationships/presProps" Target="presProps.xml" /><Relationship Id="rId10" Type="http://schemas.openxmlformats.org/officeDocument/2006/relationships/slide" Target="slides/slide9.xml" /><Relationship Id="rId19" Type="http://schemas.openxmlformats.org/officeDocument/2006/relationships/slide" Target="slides/slide18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Relationship Id="rId22" Type="http://schemas.openxmlformats.org/officeDocument/2006/relationships/slide" Target="slides/slide21.xml" 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 /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gradFill rotWithShape="0">
          <a:gsLst>
            <a:gs pos="0">
              <a:schemeClr val="bg2"/>
            </a:gs>
            <a:gs pos="50000">
              <a:schemeClr val="bg1"/>
            </a:gs>
            <a:gs pos="100000">
              <a:schemeClr val="bg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id="{37503A71-CD20-44BC-A759-BDBE82C4B501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1828800" cy="6856413"/>
            <a:chOff x="0" y="0"/>
            <a:chExt cx="1152" cy="4319"/>
          </a:xfrm>
        </p:grpSpPr>
        <p:sp>
          <p:nvSpPr>
            <p:cNvPr id="5" name="Rectangle 3">
              <a:extLst>
                <a:ext uri="{FF2B5EF4-FFF2-40B4-BE49-F238E27FC236}">
                  <a16:creationId xmlns:a16="http://schemas.microsoft.com/office/drawing/2014/main" id="{A6C4086E-0F6B-4065-9D5B-FC34E36668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152" cy="102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accent1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 anchor="ctr"/>
            <a:lstStyle/>
            <a:p>
              <a:pPr eaLnBrk="0" hangingPunct="0">
                <a:spcBef>
                  <a:spcPct val="50000"/>
                </a:spcBef>
                <a:defRPr/>
              </a:pPr>
              <a:endParaRPr lang="ru-RU" sz="2400"/>
            </a:p>
          </p:txBody>
        </p:sp>
        <p:sp>
          <p:nvSpPr>
            <p:cNvPr id="6" name="Rectangle 4">
              <a:extLst>
                <a:ext uri="{FF2B5EF4-FFF2-40B4-BE49-F238E27FC236}">
                  <a16:creationId xmlns:a16="http://schemas.microsoft.com/office/drawing/2014/main" id="{0048F924-090A-4DE8-A4AD-E0630EEDB0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2400"/>
              <a:ext cx="1152" cy="1919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 anchor="ctr"/>
            <a:lstStyle/>
            <a:p>
              <a:pPr eaLnBrk="0" hangingPunct="0">
                <a:spcBef>
                  <a:spcPct val="50000"/>
                </a:spcBef>
                <a:defRPr/>
              </a:pPr>
              <a:endParaRPr lang="ru-RU" sz="2400"/>
            </a:p>
          </p:txBody>
        </p:sp>
        <p:pic>
          <p:nvPicPr>
            <p:cNvPr id="7" name="Picture 5">
              <a:extLst>
                <a:ext uri="{FF2B5EF4-FFF2-40B4-BE49-F238E27FC236}">
                  <a16:creationId xmlns:a16="http://schemas.microsoft.com/office/drawing/2014/main" id="{8340CD7A-6472-483B-A2CB-793EEC16AB90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028"/>
              <a:ext cx="1152" cy="1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222" name="Rectangle 6"/>
          <p:cNvSpPr>
            <a:spLocks noGrp="1" noChangeArrowheads="1"/>
          </p:cNvSpPr>
          <p:nvPr>
            <p:ph type="ctrTitle" sz="quarter"/>
          </p:nvPr>
        </p:nvSpPr>
        <p:spPr>
          <a:xfrm>
            <a:off x="1905000" y="1676400"/>
            <a:ext cx="6934200" cy="2116138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9223" name="Rectangle 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911350" y="3968750"/>
            <a:ext cx="6400800" cy="1752600"/>
          </a:xfrm>
        </p:spPr>
        <p:txBody>
          <a:bodyPr/>
          <a:lstStyle>
            <a:lvl1pPr marL="0" indent="0">
              <a:buFont typeface="Symbol" pitchFamily="18" charset="2"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8" name="Rectangle 8">
            <a:extLst>
              <a:ext uri="{FF2B5EF4-FFF2-40B4-BE49-F238E27FC236}">
                <a16:creationId xmlns:a16="http://schemas.microsoft.com/office/drawing/2014/main" id="{739AF380-1264-4B05-97C7-26740A76749F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xfrm>
            <a:off x="1828800" y="6400800"/>
            <a:ext cx="19050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9">
            <a:extLst>
              <a:ext uri="{FF2B5EF4-FFF2-40B4-BE49-F238E27FC236}">
                <a16:creationId xmlns:a16="http://schemas.microsoft.com/office/drawing/2014/main" id="{BA6C3247-EBA1-4A6F-9991-7B99AD796F4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962400" y="6400800"/>
            <a:ext cx="28956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Rectangle 10">
            <a:extLst>
              <a:ext uri="{FF2B5EF4-FFF2-40B4-BE49-F238E27FC236}">
                <a16:creationId xmlns:a16="http://schemas.microsoft.com/office/drawing/2014/main" id="{95F05EC8-3983-4E5C-A80E-2EA209826ED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E8131E-27E6-45D3-AA67-F284BFFD1E28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25451745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747B8650-F429-4432-BC6C-1FBCE8A6E37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id="{FCE871BD-E96D-4DC5-BEF4-49253770EE1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0">
            <a:extLst>
              <a:ext uri="{FF2B5EF4-FFF2-40B4-BE49-F238E27FC236}">
                <a16:creationId xmlns:a16="http://schemas.microsoft.com/office/drawing/2014/main" id="{04E7F91E-6CDD-4F64-A1FB-B9CB2296BC0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9DC6FB7-9EB9-4FB9-8410-86F1C9E2A0E6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4972047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048500" y="304800"/>
            <a:ext cx="1943100" cy="57912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219200" y="304800"/>
            <a:ext cx="5676900" cy="57912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357731DA-85EC-4BB6-BCE7-5CFAFC50DE0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id="{3A5C3003-6889-4799-A712-72E87064E21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0">
            <a:extLst>
              <a:ext uri="{FF2B5EF4-FFF2-40B4-BE49-F238E27FC236}">
                <a16:creationId xmlns:a16="http://schemas.microsoft.com/office/drawing/2014/main" id="{5B8A229F-61F3-4469-AA75-9B96DC81728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755E855-EB1B-46A7-97AF-DF3EEB8F18F1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20449425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Заголовок, текст и кли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304800"/>
            <a:ext cx="7772400" cy="12065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1219200" y="1600200"/>
            <a:ext cx="3810000" cy="44958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Клип 3"/>
          <p:cNvSpPr>
            <a:spLocks noGrp="1"/>
          </p:cNvSpPr>
          <p:nvPr>
            <p:ph type="clipArt" sz="half" idx="2"/>
          </p:nvPr>
        </p:nvSpPr>
        <p:spPr>
          <a:xfrm>
            <a:off x="5181600" y="1600200"/>
            <a:ext cx="3810000" cy="4495800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F200ACEE-5A02-4D1E-B559-0E2759255E1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EE1DBD58-8BBF-4957-95B7-AB52C0BDFF8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0">
            <a:extLst>
              <a:ext uri="{FF2B5EF4-FFF2-40B4-BE49-F238E27FC236}">
                <a16:creationId xmlns:a16="http://schemas.microsoft.com/office/drawing/2014/main" id="{33EA7083-8721-4359-8B95-25F4B3F06C0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352627E-AB72-4855-9676-3D5D7CC421A4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24437276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C2A4A950-6988-4BCC-BECD-CF00974FCE4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id="{D1DA6A4D-064D-4C38-82E0-D81B4B2AECC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0">
            <a:extLst>
              <a:ext uri="{FF2B5EF4-FFF2-40B4-BE49-F238E27FC236}">
                <a16:creationId xmlns:a16="http://schemas.microsoft.com/office/drawing/2014/main" id="{F4BE0B2A-92A6-41D4-A3B2-0C0AF4E7120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D142DAE-AC1D-4CA4-8518-3262686A7550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7920871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7FBC9989-AB70-4FF0-9EFD-15E26B95778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id="{84C38CDF-214F-4B59-BE45-94F61C5AA20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0">
            <a:extLst>
              <a:ext uri="{FF2B5EF4-FFF2-40B4-BE49-F238E27FC236}">
                <a16:creationId xmlns:a16="http://schemas.microsoft.com/office/drawing/2014/main" id="{B4BFBAC4-2494-473F-AACE-1497C9DE66B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3A48BC9-82D3-42E4-AC68-E807E9C559E1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7647024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219200" y="1600200"/>
            <a:ext cx="38100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181600" y="1600200"/>
            <a:ext cx="38100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355389B7-5A0F-4FF3-B2C0-FFF39FF6DBB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1216D16B-6729-4B45-8890-284AB815CAC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0">
            <a:extLst>
              <a:ext uri="{FF2B5EF4-FFF2-40B4-BE49-F238E27FC236}">
                <a16:creationId xmlns:a16="http://schemas.microsoft.com/office/drawing/2014/main" id="{20AB7082-23E5-44DE-ABAB-70F0FAF5C67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ADF8173-5BCA-43DB-828B-F54069DCD93D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5622683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id="{F12D93A9-AA2F-4C72-BC11-191AA436B56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9">
            <a:extLst>
              <a:ext uri="{FF2B5EF4-FFF2-40B4-BE49-F238E27FC236}">
                <a16:creationId xmlns:a16="http://schemas.microsoft.com/office/drawing/2014/main" id="{5BDE7ED0-E48E-4CC5-8135-B3E4A69547B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10">
            <a:extLst>
              <a:ext uri="{FF2B5EF4-FFF2-40B4-BE49-F238E27FC236}">
                <a16:creationId xmlns:a16="http://schemas.microsoft.com/office/drawing/2014/main" id="{DADD624F-4CE1-48A0-9141-519D617F75E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06F57E3-1D13-45C2-8641-019FB69781E4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21430023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8">
            <a:extLst>
              <a:ext uri="{FF2B5EF4-FFF2-40B4-BE49-F238E27FC236}">
                <a16:creationId xmlns:a16="http://schemas.microsoft.com/office/drawing/2014/main" id="{9F5EC48E-0F63-4C1B-AC7E-01584E67C22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9">
            <a:extLst>
              <a:ext uri="{FF2B5EF4-FFF2-40B4-BE49-F238E27FC236}">
                <a16:creationId xmlns:a16="http://schemas.microsoft.com/office/drawing/2014/main" id="{94F43291-7F85-4303-A91F-6BC55D303AF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0">
            <a:extLst>
              <a:ext uri="{FF2B5EF4-FFF2-40B4-BE49-F238E27FC236}">
                <a16:creationId xmlns:a16="http://schemas.microsoft.com/office/drawing/2014/main" id="{24979A8E-8492-4A32-AF87-966847FE039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6E9B497-2A50-46D6-8D25-D2119899DBDA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6040037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>
            <a:extLst>
              <a:ext uri="{FF2B5EF4-FFF2-40B4-BE49-F238E27FC236}">
                <a16:creationId xmlns:a16="http://schemas.microsoft.com/office/drawing/2014/main" id="{999C40B6-5BBE-4242-A4F7-B82DF87B490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9">
            <a:extLst>
              <a:ext uri="{FF2B5EF4-FFF2-40B4-BE49-F238E27FC236}">
                <a16:creationId xmlns:a16="http://schemas.microsoft.com/office/drawing/2014/main" id="{6C2EC26C-09EC-42D2-970D-FE12BB6A8B8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10">
            <a:extLst>
              <a:ext uri="{FF2B5EF4-FFF2-40B4-BE49-F238E27FC236}">
                <a16:creationId xmlns:a16="http://schemas.microsoft.com/office/drawing/2014/main" id="{148FD2BD-DA7A-4CF4-A747-63F4B275080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E31C942-C167-43A3-B954-A85A5DFF0B76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2074960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38B22603-F1A3-442F-A9BB-3E5AB86C9F5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9DB34655-5EFD-401F-B909-BBF488F290E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0">
            <a:extLst>
              <a:ext uri="{FF2B5EF4-FFF2-40B4-BE49-F238E27FC236}">
                <a16:creationId xmlns:a16="http://schemas.microsoft.com/office/drawing/2014/main" id="{1D10AE38-CAA4-4DF8-8B15-B0EB483897B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497245E-0E3D-462A-BAB0-A0C17F77B0A2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9145537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A0F53F34-31B0-427E-A350-F2D0C428344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2B7AFC30-C519-4746-9F4A-9E448FECDC6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0">
            <a:extLst>
              <a:ext uri="{FF2B5EF4-FFF2-40B4-BE49-F238E27FC236}">
                <a16:creationId xmlns:a16="http://schemas.microsoft.com/office/drawing/2014/main" id="{78BA3FB5-6A27-4752-86DF-63145080E6E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6927117-E493-4E2B-AE88-967A2DB65462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2189125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13" Type="http://schemas.openxmlformats.org/officeDocument/2006/relationships/theme" Target="../theme/theme1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slideLayout" Target="../slideLayouts/slideLayout12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5" Type="http://schemas.openxmlformats.org/officeDocument/2006/relationships/image" Target="../media/image2.png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Relationship Id="rId14" Type="http://schemas.openxmlformats.org/officeDocument/2006/relationships/image" Target="../media/image1.jpeg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>
            <a:extLst>
              <a:ext uri="{FF2B5EF4-FFF2-40B4-BE49-F238E27FC236}">
                <a16:creationId xmlns:a16="http://schemas.microsoft.com/office/drawing/2014/main" id="{2AB03C70-CDEE-4F75-B624-7FEED9E64EAE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1143000" cy="6856413"/>
            <a:chOff x="0" y="0"/>
            <a:chExt cx="720" cy="4319"/>
          </a:xfrm>
        </p:grpSpPr>
        <p:sp>
          <p:nvSpPr>
            <p:cNvPr id="8195" name="Rectangle 3">
              <a:extLst>
                <a:ext uri="{FF2B5EF4-FFF2-40B4-BE49-F238E27FC236}">
                  <a16:creationId xmlns:a16="http://schemas.microsoft.com/office/drawing/2014/main" id="{B348ADC9-595E-4F2D-A8F6-AE247B8BFF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720" cy="33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accent1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 anchor="ctr"/>
            <a:lstStyle/>
            <a:p>
              <a:pPr eaLnBrk="0" hangingPunct="0">
                <a:spcBef>
                  <a:spcPct val="50000"/>
                </a:spcBef>
                <a:defRPr/>
              </a:pPr>
              <a:endParaRPr lang="ru-RU" sz="2400"/>
            </a:p>
          </p:txBody>
        </p:sp>
        <p:sp>
          <p:nvSpPr>
            <p:cNvPr id="8196" name="Rectangle 4">
              <a:extLst>
                <a:ext uri="{FF2B5EF4-FFF2-40B4-BE49-F238E27FC236}">
                  <a16:creationId xmlns:a16="http://schemas.microsoft.com/office/drawing/2014/main" id="{129A09C7-5530-42E1-B95A-635FC00A57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2016"/>
              <a:ext cx="720" cy="2303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 anchor="ctr"/>
            <a:lstStyle/>
            <a:p>
              <a:pPr eaLnBrk="0" hangingPunct="0">
                <a:spcBef>
                  <a:spcPct val="50000"/>
                </a:spcBef>
                <a:defRPr/>
              </a:pPr>
              <a:endParaRPr lang="ru-RU" sz="2400"/>
            </a:p>
          </p:txBody>
        </p:sp>
        <p:pic>
          <p:nvPicPr>
            <p:cNvPr id="1034" name="Picture 5">
              <a:extLst>
                <a:ext uri="{FF2B5EF4-FFF2-40B4-BE49-F238E27FC236}">
                  <a16:creationId xmlns:a16="http://schemas.microsoft.com/office/drawing/2014/main" id="{B23CA672-4CB2-4F11-A30D-251B624E8739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12"/>
              <a:ext cx="720" cy="18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27" name="Rectangle 6">
            <a:extLst>
              <a:ext uri="{FF2B5EF4-FFF2-40B4-BE49-F238E27FC236}">
                <a16:creationId xmlns:a16="http://schemas.microsoft.com/office/drawing/2014/main" id="{CC36D88D-F618-4E7D-8001-7ECD5A841EE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219200" y="304800"/>
            <a:ext cx="7772400" cy="120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en-US"/>
              <a:t>Образец заголовка</a:t>
            </a:r>
          </a:p>
        </p:txBody>
      </p:sp>
      <p:sp>
        <p:nvSpPr>
          <p:cNvPr id="1028" name="Rectangle 7">
            <a:extLst>
              <a:ext uri="{FF2B5EF4-FFF2-40B4-BE49-F238E27FC236}">
                <a16:creationId xmlns:a16="http://schemas.microsoft.com/office/drawing/2014/main" id="{18837601-DBE4-4ACA-968C-E378B7D5B2D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219200" y="1600200"/>
            <a:ext cx="77724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en-US"/>
              <a:t>Образец текста</a:t>
            </a:r>
          </a:p>
          <a:p>
            <a:pPr lvl="1"/>
            <a:r>
              <a:rPr lang="ru-RU" altLang="en-US"/>
              <a:t>Второй уровень</a:t>
            </a:r>
          </a:p>
          <a:p>
            <a:pPr lvl="2"/>
            <a:r>
              <a:rPr lang="ru-RU" altLang="en-US"/>
              <a:t>Третий уровень</a:t>
            </a:r>
          </a:p>
          <a:p>
            <a:pPr lvl="3"/>
            <a:r>
              <a:rPr lang="ru-RU" altLang="en-US"/>
              <a:t>Четвертый уровень</a:t>
            </a:r>
          </a:p>
          <a:p>
            <a:pPr lvl="4"/>
            <a:r>
              <a:rPr lang="ru-RU" altLang="en-US"/>
              <a:t>Пятый уровень</a:t>
            </a:r>
          </a:p>
        </p:txBody>
      </p:sp>
      <p:sp>
        <p:nvSpPr>
          <p:cNvPr id="8200" name="Rectangle 8">
            <a:extLst>
              <a:ext uri="{FF2B5EF4-FFF2-40B4-BE49-F238E27FC236}">
                <a16:creationId xmlns:a16="http://schemas.microsoft.com/office/drawing/2014/main" id="{A4BFB98E-7D28-455D-B1D6-25B64C30BDD7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43000" y="6400800"/>
            <a:ext cx="19050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201" name="Rectangle 9">
            <a:extLst>
              <a:ext uri="{FF2B5EF4-FFF2-40B4-BE49-F238E27FC236}">
                <a16:creationId xmlns:a16="http://schemas.microsoft.com/office/drawing/2014/main" id="{4BDDCCA4-9C29-44D8-AF44-C1E4EA2F3B4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81400" y="6400800"/>
            <a:ext cx="28956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202" name="Rectangle 10">
            <a:extLst>
              <a:ext uri="{FF2B5EF4-FFF2-40B4-BE49-F238E27FC236}">
                <a16:creationId xmlns:a16="http://schemas.microsoft.com/office/drawing/2014/main" id="{77C38F46-F3D3-4C94-8CA4-BDDD2EFD20CE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400800"/>
            <a:ext cx="19050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C96600A1-D38D-42B6-AFFC-0B1295093DBB}" type="slidenum">
              <a:rPr lang="ru-RU" altLang="en-US"/>
              <a:pPr/>
              <a:t>‹#›</a:t>
            </a:fld>
            <a:endParaRPr lang="ru-RU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76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90000"/>
        <a:buFont typeface="Symbol" panose="05050102010706020507" pitchFamily="18" charset="2"/>
        <a:buChar char="¨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 /><Relationship Id="rId2" Type="http://schemas.openxmlformats.org/officeDocument/2006/relationships/image" Target="../media/image4.png" /><Relationship Id="rId1" Type="http://schemas.openxmlformats.org/officeDocument/2006/relationships/slideLayout" Target="../slideLayouts/slideLayout6.xml" /><Relationship Id="rId5" Type="http://schemas.openxmlformats.org/officeDocument/2006/relationships/image" Target="../media/image7.png" /><Relationship Id="rId4" Type="http://schemas.openxmlformats.org/officeDocument/2006/relationships/image" Target="../media/image6.png" 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 /><Relationship Id="rId2" Type="http://schemas.openxmlformats.org/officeDocument/2006/relationships/image" Target="../media/image25.png" /><Relationship Id="rId1" Type="http://schemas.openxmlformats.org/officeDocument/2006/relationships/slideLayout" Target="../slideLayouts/slideLayout7.xml" /><Relationship Id="rId5" Type="http://schemas.openxmlformats.org/officeDocument/2006/relationships/image" Target="../media/image28.png" /><Relationship Id="rId4" Type="http://schemas.openxmlformats.org/officeDocument/2006/relationships/image" Target="../media/image27.png" 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 /><Relationship Id="rId2" Type="http://schemas.openxmlformats.org/officeDocument/2006/relationships/image" Target="../media/image29.png" /><Relationship Id="rId1" Type="http://schemas.openxmlformats.org/officeDocument/2006/relationships/slideLayout" Target="../slideLayouts/slideLayout7.xml" /><Relationship Id="rId5" Type="http://schemas.openxmlformats.org/officeDocument/2006/relationships/image" Target="../media/image32.png" /><Relationship Id="rId4" Type="http://schemas.openxmlformats.org/officeDocument/2006/relationships/image" Target="../media/image31.png" 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 /><Relationship Id="rId2" Type="http://schemas.openxmlformats.org/officeDocument/2006/relationships/image" Target="../media/image33.jpeg" /><Relationship Id="rId1" Type="http://schemas.openxmlformats.org/officeDocument/2006/relationships/slideLayout" Target="../slideLayouts/slideLayout6.xml" /><Relationship Id="rId6" Type="http://schemas.openxmlformats.org/officeDocument/2006/relationships/image" Target="../media/image35.png" /><Relationship Id="rId5" Type="http://schemas.openxmlformats.org/officeDocument/2006/relationships/image" Target="../media/image19.png" /><Relationship Id="rId4" Type="http://schemas.openxmlformats.org/officeDocument/2006/relationships/image" Target="../media/image34.png" 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 /><Relationship Id="rId2" Type="http://schemas.openxmlformats.org/officeDocument/2006/relationships/image" Target="../media/image4.png" /><Relationship Id="rId1" Type="http://schemas.openxmlformats.org/officeDocument/2006/relationships/slideLayout" Target="../slideLayouts/slideLayout6.xml" /><Relationship Id="rId4" Type="http://schemas.openxmlformats.org/officeDocument/2006/relationships/image" Target="../media/image37.png" 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 /><Relationship Id="rId2" Type="http://schemas.openxmlformats.org/officeDocument/2006/relationships/image" Target="../media/image38.pn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40.png" 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 /><Relationship Id="rId2" Type="http://schemas.openxmlformats.org/officeDocument/2006/relationships/image" Target="../media/image41.png" /><Relationship Id="rId1" Type="http://schemas.openxmlformats.org/officeDocument/2006/relationships/slideLayout" Target="../slideLayouts/slideLayout6.xml" /><Relationship Id="rId5" Type="http://schemas.openxmlformats.org/officeDocument/2006/relationships/image" Target="../media/image44.png" /><Relationship Id="rId4" Type="http://schemas.openxmlformats.org/officeDocument/2006/relationships/image" Target="../media/image43.png" 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 /><Relationship Id="rId2" Type="http://schemas.openxmlformats.org/officeDocument/2006/relationships/image" Target="../media/image45.png" /><Relationship Id="rId1" Type="http://schemas.openxmlformats.org/officeDocument/2006/relationships/slideLayout" Target="../slideLayouts/slideLayout6.xml" /><Relationship Id="rId5" Type="http://schemas.openxmlformats.org/officeDocument/2006/relationships/image" Target="../media/image48.png" /><Relationship Id="rId4" Type="http://schemas.openxmlformats.org/officeDocument/2006/relationships/image" Target="../media/image47.png" 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 /><Relationship Id="rId2" Type="http://schemas.openxmlformats.org/officeDocument/2006/relationships/image" Target="../media/image49.png" /><Relationship Id="rId1" Type="http://schemas.openxmlformats.org/officeDocument/2006/relationships/slideLayout" Target="../slideLayouts/slideLayout6.xml" /><Relationship Id="rId5" Type="http://schemas.openxmlformats.org/officeDocument/2006/relationships/image" Target="../media/image52.png" /><Relationship Id="rId4" Type="http://schemas.openxmlformats.org/officeDocument/2006/relationships/image" Target="../media/image51.png" 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 /><Relationship Id="rId2" Type="http://schemas.openxmlformats.org/officeDocument/2006/relationships/image" Target="../media/image53.png" /><Relationship Id="rId1" Type="http://schemas.openxmlformats.org/officeDocument/2006/relationships/slideLayout" Target="../slideLayouts/slideLayout6.xml" /><Relationship Id="rId4" Type="http://schemas.openxmlformats.org/officeDocument/2006/relationships/image" Target="../media/image55.png" 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 /><Relationship Id="rId2" Type="http://schemas.openxmlformats.org/officeDocument/2006/relationships/image" Target="../media/image39.png" /><Relationship Id="rId1" Type="http://schemas.openxmlformats.org/officeDocument/2006/relationships/slideLayout" Target="../slideLayouts/slideLayout6.xml" /><Relationship Id="rId4" Type="http://schemas.openxmlformats.org/officeDocument/2006/relationships/image" Target="../media/image56.jpeg" 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 /><Relationship Id="rId1" Type="http://schemas.openxmlformats.org/officeDocument/2006/relationships/slideLayout" Target="../slideLayouts/slideLayout12.xml" 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 /><Relationship Id="rId2" Type="http://schemas.openxmlformats.org/officeDocument/2006/relationships/image" Target="../media/image57.png" /><Relationship Id="rId1" Type="http://schemas.openxmlformats.org/officeDocument/2006/relationships/slideLayout" Target="../slideLayouts/slideLayout6.xml" 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 /><Relationship Id="rId1" Type="http://schemas.openxmlformats.org/officeDocument/2006/relationships/slideLayout" Target="../slideLayouts/slideLayout6.xml" 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 /><Relationship Id="rId2" Type="http://schemas.openxmlformats.org/officeDocument/2006/relationships/image" Target="../media/image9.png" /><Relationship Id="rId1" Type="http://schemas.openxmlformats.org/officeDocument/2006/relationships/slideLayout" Target="../slideLayouts/slideLayout7.xml" /><Relationship Id="rId4" Type="http://schemas.openxmlformats.org/officeDocument/2006/relationships/image" Target="../media/image11.png" 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 /><Relationship Id="rId2" Type="http://schemas.openxmlformats.org/officeDocument/2006/relationships/image" Target="../media/image12.jpeg" /><Relationship Id="rId1" Type="http://schemas.openxmlformats.org/officeDocument/2006/relationships/slideLayout" Target="../slideLayouts/slideLayout7.xml" 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 /><Relationship Id="rId1" Type="http://schemas.openxmlformats.org/officeDocument/2006/relationships/slideLayout" Target="../slideLayouts/slideLayout7.xml" 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 /><Relationship Id="rId1" Type="http://schemas.openxmlformats.org/officeDocument/2006/relationships/slideLayout" Target="../slideLayouts/slideLayout7.xml" 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 /><Relationship Id="rId2" Type="http://schemas.openxmlformats.org/officeDocument/2006/relationships/image" Target="../media/image14.jpe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18.png" /><Relationship Id="rId5" Type="http://schemas.openxmlformats.org/officeDocument/2006/relationships/image" Target="../media/image17.png" /><Relationship Id="rId4" Type="http://schemas.openxmlformats.org/officeDocument/2006/relationships/image" Target="../media/image16.png" 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 /><Relationship Id="rId2" Type="http://schemas.openxmlformats.org/officeDocument/2006/relationships/image" Target="../media/image19.png" /><Relationship Id="rId1" Type="http://schemas.openxmlformats.org/officeDocument/2006/relationships/slideLayout" Target="../slideLayouts/slideLayout6.xml" /><Relationship Id="rId4" Type="http://schemas.openxmlformats.org/officeDocument/2006/relationships/image" Target="../media/image21.png" 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 /><Relationship Id="rId2" Type="http://schemas.openxmlformats.org/officeDocument/2006/relationships/audio" Target="../media/audio1.wav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5.png" /><Relationship Id="rId5" Type="http://schemas.openxmlformats.org/officeDocument/2006/relationships/image" Target="../media/image24.png" /><Relationship Id="rId4" Type="http://schemas.openxmlformats.org/officeDocument/2006/relationships/image" Target="../media/image23.png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>
            <a:extLst>
              <a:ext uri="{FF2B5EF4-FFF2-40B4-BE49-F238E27FC236}">
                <a16:creationId xmlns:a16="http://schemas.microsoft.com/office/drawing/2014/main" id="{E028AFED-00AA-4508-A9E2-B0910545AF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5181600"/>
            <a:ext cx="2009775" cy="145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>
            <a:extLst>
              <a:ext uri="{FF2B5EF4-FFF2-40B4-BE49-F238E27FC236}">
                <a16:creationId xmlns:a16="http://schemas.microsoft.com/office/drawing/2014/main" id="{127CE36F-5DD8-448B-A81F-DB400C1B9D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4"/>
          <a:stretch>
            <a:fillRect/>
          </a:stretch>
        </p:blipFill>
        <p:spPr bwMode="auto">
          <a:xfrm>
            <a:off x="7239000" y="4419600"/>
            <a:ext cx="1508125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7">
            <a:extLst>
              <a:ext uri="{FF2B5EF4-FFF2-40B4-BE49-F238E27FC236}">
                <a16:creationId xmlns:a16="http://schemas.microsoft.com/office/drawing/2014/main" id="{A3E4FEBC-BA78-4DF9-907D-44AC47AB8F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0" t="4562" r="4736" b="4182"/>
          <a:stretch>
            <a:fillRect/>
          </a:stretch>
        </p:blipFill>
        <p:spPr bwMode="auto">
          <a:xfrm>
            <a:off x="5562600" y="1371600"/>
            <a:ext cx="1981200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9" name="WordArt 9">
            <a:extLst>
              <a:ext uri="{FF2B5EF4-FFF2-40B4-BE49-F238E27FC236}">
                <a16:creationId xmlns:a16="http://schemas.microsoft.com/office/drawing/2014/main" id="{99C4C4A0-1804-4371-926E-DD46C49CCF1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90600" y="533400"/>
            <a:ext cx="7315200" cy="129540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97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E701"/>
              </a:contourClr>
            </a:sp3d>
          </a:bodyPr>
          <a:lstStyle/>
          <a:p>
            <a:pPr algn="ctr"/>
            <a:r>
              <a:rPr lang="az-Cyrl-AZ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 panose="020B0806030902050204" pitchFamily="34" charset="0"/>
              </a:rPr>
              <a:t>Что за прелесть эти сказки!</a:t>
            </a:r>
            <a:endParaRPr lang="en-US" sz="3600" kern="1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FFE701"/>
                  </a:gs>
                  <a:gs pos="100000">
                    <a:srgbClr val="FE3E02"/>
                  </a:gs>
                </a:gsLst>
                <a:lin ang="5400000" scaled="1"/>
              </a:gradFill>
              <a:latin typeface="Impact" panose="020B0806030902050204" pitchFamily="34" charset="0"/>
            </a:endParaRPr>
          </a:p>
        </p:txBody>
      </p:sp>
      <p:sp>
        <p:nvSpPr>
          <p:cNvPr id="3078" name="WordArt 10" descr="Частый вертикальный">
            <a:extLst>
              <a:ext uri="{FF2B5EF4-FFF2-40B4-BE49-F238E27FC236}">
                <a16:creationId xmlns:a16="http://schemas.microsoft.com/office/drawing/2014/main" id="{FCDC8E6F-5AF5-45F7-8E10-2DCB8C1F566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81000" y="3200400"/>
            <a:ext cx="8763000" cy="1600200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53074"/>
              </a:avLst>
            </a:prstTxWarp>
          </a:bodyPr>
          <a:lstStyle/>
          <a:p>
            <a:pPr algn="ctr"/>
            <a:r>
              <a:rPr lang="az-Cyrl-AZ" sz="3600" kern="10">
                <a:ln w="12700" cap="sq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pattFill prst="dashHorz">
                  <a:fgClr>
                    <a:srgbClr val="808080"/>
                  </a:fgClr>
                  <a:bgClr>
                    <a:srgbClr val="FFFF00"/>
                  </a:bgClr>
                </a:pattFill>
                <a:effectLst>
                  <a:outerShdw dist="45791" dir="2021404" algn="ctr" rotWithShape="0">
                    <a:srgbClr val="80808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Викторина по сказкам К. Чуковского.</a:t>
            </a:r>
            <a:endParaRPr lang="en-US" sz="3600" kern="10">
              <a:ln w="12700" cap="sq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pattFill prst="dashHorz">
                <a:fgClr>
                  <a:srgbClr val="808080"/>
                </a:fgClr>
                <a:bgClr>
                  <a:srgbClr val="FFFF00"/>
                </a:bgClr>
              </a:pattFill>
              <a:effectLst>
                <a:outerShdw dist="45791" dir="2021404" algn="ctr" rotWithShape="0">
                  <a:srgbClr val="80808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31" name="Picture 11">
            <a:extLst>
              <a:ext uri="{FF2B5EF4-FFF2-40B4-BE49-F238E27FC236}">
                <a16:creationId xmlns:a16="http://schemas.microsoft.com/office/drawing/2014/main" id="{F3FA501F-2144-4D0A-846F-51769796C6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4" t="7700" r="74286" b="55092"/>
          <a:stretch>
            <a:fillRect/>
          </a:stretch>
        </p:blipFill>
        <p:spPr bwMode="auto">
          <a:xfrm>
            <a:off x="1524000" y="2057400"/>
            <a:ext cx="1341438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C00B40F-FFA4-614A-99CE-1CB075C4E6B1}"/>
              </a:ext>
            </a:extLst>
          </p:cNvPr>
          <p:cNvSpPr txBox="1"/>
          <p:nvPr/>
        </p:nvSpPr>
        <p:spPr>
          <a:xfrm>
            <a:off x="0" y="5818257"/>
            <a:ext cx="395211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/>
              <a:t>Подготовила:Макарова Е.О</a:t>
            </a:r>
          </a:p>
          <a:p>
            <a:r>
              <a:rPr lang="ru-RU"/>
              <a:t>учитель-логопед МДОАУ Д/с12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1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5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fol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4" name="Picture 6">
            <a:extLst>
              <a:ext uri="{FF2B5EF4-FFF2-40B4-BE49-F238E27FC236}">
                <a16:creationId xmlns:a16="http://schemas.microsoft.com/office/drawing/2014/main" id="{14C88C2A-E2E7-42B7-A702-79B8BFE282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752600"/>
            <a:ext cx="12573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6" name="Picture 8">
            <a:extLst>
              <a:ext uri="{FF2B5EF4-FFF2-40B4-BE49-F238E27FC236}">
                <a16:creationId xmlns:a16="http://schemas.microsoft.com/office/drawing/2014/main" id="{FE03033A-7C37-4B48-B04A-639550F64B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3810000"/>
            <a:ext cx="2667000" cy="169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8" name="WordArt 10">
            <a:extLst>
              <a:ext uri="{FF2B5EF4-FFF2-40B4-BE49-F238E27FC236}">
                <a16:creationId xmlns:a16="http://schemas.microsoft.com/office/drawing/2014/main" id="{A07C8C81-643A-4E9F-8ED7-30E609BA0F5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590800" y="381000"/>
            <a:ext cx="3810000" cy="571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az-Cyrl-AZ" sz="3600" kern="10">
                <a:ln w="19050" cap="sq">
                  <a:solidFill>
                    <a:srgbClr val="99CCFF"/>
                  </a:solidFill>
                  <a:round/>
                  <a:headEnd type="none" w="sm" len="sm"/>
                  <a:tailEnd type="none" w="sm" len="sm"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"Бармалей"</a:t>
            </a:r>
            <a:endParaRPr lang="en-US" sz="3600" kern="10">
              <a:ln w="19050" cap="sq">
                <a:solidFill>
                  <a:srgbClr val="99CCFF"/>
                </a:solidFill>
                <a:round/>
                <a:headEnd type="none" w="sm" len="sm"/>
                <a:tailEnd type="none" w="sm" len="sm"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 panose="020B0806030902050204" pitchFamily="34" charset="0"/>
            </a:endParaRPr>
          </a:p>
        </p:txBody>
      </p:sp>
      <p:pic>
        <p:nvPicPr>
          <p:cNvPr id="27659" name="Picture 11">
            <a:extLst>
              <a:ext uri="{FF2B5EF4-FFF2-40B4-BE49-F238E27FC236}">
                <a16:creationId xmlns:a16="http://schemas.microsoft.com/office/drawing/2014/main" id="{67B10BAF-210D-4DF3-8E17-A94303C675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86"/>
          <a:stretch>
            <a:fillRect/>
          </a:stretch>
        </p:blipFill>
        <p:spPr bwMode="auto">
          <a:xfrm>
            <a:off x="4343400" y="1905000"/>
            <a:ext cx="2362200" cy="132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27660" name="Picture 12">
            <a:extLst>
              <a:ext uri="{FF2B5EF4-FFF2-40B4-BE49-F238E27FC236}">
                <a16:creationId xmlns:a16="http://schemas.microsoft.com/office/drawing/2014/main" id="{8F152496-9D16-48D1-927B-AB8F8AD0B7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70" b="13376"/>
          <a:stretch>
            <a:fillRect/>
          </a:stretch>
        </p:blipFill>
        <p:spPr bwMode="auto">
          <a:xfrm>
            <a:off x="1905000" y="1371600"/>
            <a:ext cx="5105400" cy="442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6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6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76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76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76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76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6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6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76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6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76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76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76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fol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>
            <a:extLst>
              <a:ext uri="{FF2B5EF4-FFF2-40B4-BE49-F238E27FC236}">
                <a16:creationId xmlns:a16="http://schemas.microsoft.com/office/drawing/2014/main" id="{89498961-E2E5-419B-8EEA-6C0CB40AA1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3810000"/>
            <a:ext cx="21336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4">
            <a:extLst>
              <a:ext uri="{FF2B5EF4-FFF2-40B4-BE49-F238E27FC236}">
                <a16:creationId xmlns:a16="http://schemas.microsoft.com/office/drawing/2014/main" id="{E3D03FCC-FB9A-4490-A581-A133708964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676400"/>
            <a:ext cx="2057400" cy="162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8" name="Picture 6">
            <a:extLst>
              <a:ext uri="{FF2B5EF4-FFF2-40B4-BE49-F238E27FC236}">
                <a16:creationId xmlns:a16="http://schemas.microsoft.com/office/drawing/2014/main" id="{3747709A-F7A8-4D57-A58B-7AAEB2D65C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12" b="53918"/>
          <a:stretch>
            <a:fillRect/>
          </a:stretch>
        </p:blipFill>
        <p:spPr bwMode="auto">
          <a:xfrm>
            <a:off x="4876800" y="1752600"/>
            <a:ext cx="2047875" cy="150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1" name="Picture 9">
            <a:extLst>
              <a:ext uri="{FF2B5EF4-FFF2-40B4-BE49-F238E27FC236}">
                <a16:creationId xmlns:a16="http://schemas.microsoft.com/office/drawing/2014/main" id="{CA8501F2-69C9-4230-98B0-D9BA3DA689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457200"/>
            <a:ext cx="4913313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8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86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86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>
            <a:extLst>
              <a:ext uri="{FF2B5EF4-FFF2-40B4-BE49-F238E27FC236}">
                <a16:creationId xmlns:a16="http://schemas.microsoft.com/office/drawing/2014/main" id="{D330A68E-73F3-4315-8CAC-36D8B09DBF9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66800" y="152400"/>
            <a:ext cx="6553200" cy="914400"/>
          </a:xfrm>
        </p:spPr>
        <p:txBody>
          <a:bodyPr/>
          <a:lstStyle/>
          <a:p>
            <a:pPr algn="ctr" eaLnBrk="1" hangingPunct="1"/>
            <a:r>
              <a:rPr lang="ru-RU" altLang="en-US">
                <a:solidFill>
                  <a:srgbClr val="A50021"/>
                </a:solidFill>
              </a:rPr>
              <a:t>Кто носит эти имена?</a:t>
            </a:r>
          </a:p>
        </p:txBody>
      </p:sp>
      <p:sp>
        <p:nvSpPr>
          <p:cNvPr id="29702" name="WordArt 6">
            <a:extLst>
              <a:ext uri="{FF2B5EF4-FFF2-40B4-BE49-F238E27FC236}">
                <a16:creationId xmlns:a16="http://schemas.microsoft.com/office/drawing/2014/main" id="{5E6213B2-938D-4714-91D9-30A94B34CF9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52400" y="1600200"/>
            <a:ext cx="1676400" cy="571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az-Cyrl-AZ" sz="3600" kern="10">
                <a:ln w="19050" cap="sq">
                  <a:solidFill>
                    <a:srgbClr val="99CCFF"/>
                  </a:solidFill>
                  <a:round/>
                  <a:headEnd type="none" w="sm" len="sm"/>
                  <a:tailEnd type="none" w="sm" len="sm"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Айболит</a:t>
            </a:r>
            <a:endParaRPr lang="en-US" sz="3600" kern="10">
              <a:ln w="19050" cap="sq">
                <a:solidFill>
                  <a:srgbClr val="99CCFF"/>
                </a:solidFill>
                <a:round/>
                <a:headEnd type="none" w="sm" len="sm"/>
                <a:tailEnd type="none" w="sm" len="sm"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29703" name="WordArt 7">
            <a:extLst>
              <a:ext uri="{FF2B5EF4-FFF2-40B4-BE49-F238E27FC236}">
                <a16:creationId xmlns:a16="http://schemas.microsoft.com/office/drawing/2014/main" id="{2DBCC058-6958-48E7-9A09-41E7FD04DD0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85800" y="4038600"/>
            <a:ext cx="1809750" cy="571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az-Cyrl-AZ" sz="3600" kern="10">
                <a:ln w="19050" cap="sq">
                  <a:solidFill>
                    <a:srgbClr val="99CCFF"/>
                  </a:solidFill>
                  <a:round/>
                  <a:headEnd type="none" w="sm" len="sm"/>
                  <a:tailEnd type="none" w="sm" len="sm"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Цокотуха</a:t>
            </a:r>
            <a:endParaRPr lang="en-US" sz="3600" kern="10">
              <a:ln w="19050" cap="sq">
                <a:solidFill>
                  <a:srgbClr val="99CCFF"/>
                </a:solidFill>
                <a:round/>
                <a:headEnd type="none" w="sm" len="sm"/>
                <a:tailEnd type="none" w="sm" len="sm"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29704" name="WordArt 8">
            <a:extLst>
              <a:ext uri="{FF2B5EF4-FFF2-40B4-BE49-F238E27FC236}">
                <a16:creationId xmlns:a16="http://schemas.microsoft.com/office/drawing/2014/main" id="{B76DCEF0-EEBE-4AB9-AB16-A24FA7FA1B9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267200" y="1676400"/>
            <a:ext cx="2228850" cy="571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az-Cyrl-AZ" sz="3600" kern="10">
                <a:ln w="19050" cap="sq">
                  <a:solidFill>
                    <a:srgbClr val="99CCFF"/>
                  </a:solidFill>
                  <a:round/>
                  <a:headEnd type="none" w="sm" len="sm"/>
                  <a:tailEnd type="none" w="sm" len="sm"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Мойдодыр</a:t>
            </a:r>
            <a:endParaRPr lang="en-US" sz="3600" kern="10">
              <a:ln w="19050" cap="sq">
                <a:solidFill>
                  <a:srgbClr val="99CCFF"/>
                </a:solidFill>
                <a:round/>
                <a:headEnd type="none" w="sm" len="sm"/>
                <a:tailEnd type="none" w="sm" len="sm"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 panose="020B0806030902050204" pitchFamily="34" charset="0"/>
            </a:endParaRPr>
          </a:p>
        </p:txBody>
      </p:sp>
      <p:pic>
        <p:nvPicPr>
          <p:cNvPr id="29705" name="Picture 9">
            <a:extLst>
              <a:ext uri="{FF2B5EF4-FFF2-40B4-BE49-F238E27FC236}">
                <a16:creationId xmlns:a16="http://schemas.microsoft.com/office/drawing/2014/main" id="{C1CBEEA3-400D-4FC8-B7A2-1721D0F5A0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143000"/>
            <a:ext cx="1390650" cy="196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7" name="Picture 11">
            <a:extLst>
              <a:ext uri="{FF2B5EF4-FFF2-40B4-BE49-F238E27FC236}">
                <a16:creationId xmlns:a16="http://schemas.microsoft.com/office/drawing/2014/main" id="{DCA16EEE-1FCC-466F-B496-F3A581F498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3505200"/>
            <a:ext cx="146685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9" name="Picture 13">
            <a:extLst>
              <a:ext uri="{FF2B5EF4-FFF2-40B4-BE49-F238E27FC236}">
                <a16:creationId xmlns:a16="http://schemas.microsoft.com/office/drawing/2014/main" id="{5C7135C8-6C97-4E45-BC01-1FB0BDE70B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62"/>
          <a:stretch>
            <a:fillRect/>
          </a:stretch>
        </p:blipFill>
        <p:spPr bwMode="auto">
          <a:xfrm>
            <a:off x="6934200" y="1143000"/>
            <a:ext cx="14478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11" name="WordArt 15">
            <a:extLst>
              <a:ext uri="{FF2B5EF4-FFF2-40B4-BE49-F238E27FC236}">
                <a16:creationId xmlns:a16="http://schemas.microsoft.com/office/drawing/2014/main" id="{84D0EA44-EDD3-41DE-BBB3-96F0FF8D5E5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648200" y="3962400"/>
            <a:ext cx="2409825" cy="571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az-Cyrl-AZ" sz="3600" kern="10">
                <a:ln w="19050" cap="sq">
                  <a:solidFill>
                    <a:srgbClr val="99CCFF"/>
                  </a:solidFill>
                  <a:round/>
                  <a:headEnd type="none" w="sm" len="sm"/>
                  <a:tailEnd type="none" w="sm" len="sm"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Гиппопотам</a:t>
            </a:r>
            <a:endParaRPr lang="en-US" sz="3600" kern="10">
              <a:ln w="19050" cap="sq">
                <a:solidFill>
                  <a:srgbClr val="99CCFF"/>
                </a:solidFill>
                <a:round/>
                <a:headEnd type="none" w="sm" len="sm"/>
                <a:tailEnd type="none" w="sm" len="sm"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 panose="020B0806030902050204" pitchFamily="34" charset="0"/>
            </a:endParaRPr>
          </a:p>
        </p:txBody>
      </p:sp>
      <p:pic>
        <p:nvPicPr>
          <p:cNvPr id="29714" name="Picture 18">
            <a:extLst>
              <a:ext uri="{FF2B5EF4-FFF2-40B4-BE49-F238E27FC236}">
                <a16:creationId xmlns:a16="http://schemas.microsoft.com/office/drawing/2014/main" id="{BFD42153-1EC5-4389-8ABF-582272FE18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3" r="13669" b="3030"/>
          <a:stretch>
            <a:fillRect/>
          </a:stretch>
        </p:blipFill>
        <p:spPr bwMode="auto">
          <a:xfrm>
            <a:off x="7162800" y="3886200"/>
            <a:ext cx="18288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97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97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97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97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97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97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7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7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97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97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97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97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97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97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97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97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97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97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97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97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98" grpId="0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>
            <a:extLst>
              <a:ext uri="{FF2B5EF4-FFF2-40B4-BE49-F238E27FC236}">
                <a16:creationId xmlns:a16="http://schemas.microsoft.com/office/drawing/2014/main" id="{8101CE82-B235-40C0-85F7-5DC4A5F7A70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19200" y="304800"/>
            <a:ext cx="7772400" cy="762000"/>
          </a:xfrm>
        </p:spPr>
        <p:txBody>
          <a:bodyPr/>
          <a:lstStyle/>
          <a:p>
            <a:pPr algn="ctr" eaLnBrk="1" hangingPunct="1"/>
            <a:r>
              <a:rPr lang="ru-RU" altLang="en-US" sz="3600">
                <a:solidFill>
                  <a:srgbClr val="FF9933"/>
                </a:solidFill>
                <a:latin typeface="Comic Sans MS" panose="030F0702030302020204" pitchFamily="66" charset="0"/>
              </a:rPr>
              <a:t>Узнайте сказку по изображению</a:t>
            </a:r>
          </a:p>
        </p:txBody>
      </p:sp>
      <p:pic>
        <p:nvPicPr>
          <p:cNvPr id="30723" name="Picture 3">
            <a:extLst>
              <a:ext uri="{FF2B5EF4-FFF2-40B4-BE49-F238E27FC236}">
                <a16:creationId xmlns:a16="http://schemas.microsoft.com/office/drawing/2014/main" id="{306B77FE-6044-45C6-9716-4A0F86C553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295400"/>
            <a:ext cx="25146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5" name="Picture 5">
            <a:extLst>
              <a:ext uri="{FF2B5EF4-FFF2-40B4-BE49-F238E27FC236}">
                <a16:creationId xmlns:a16="http://schemas.microsoft.com/office/drawing/2014/main" id="{B97316DE-E6A9-4F95-89E1-1C28F5EA24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1828800"/>
            <a:ext cx="2130425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7" name="Picture 7">
            <a:extLst>
              <a:ext uri="{FF2B5EF4-FFF2-40B4-BE49-F238E27FC236}">
                <a16:creationId xmlns:a16="http://schemas.microsoft.com/office/drawing/2014/main" id="{63250DCF-934F-45F9-9267-068FBAF046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2667000"/>
            <a:ext cx="2286000" cy="296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30728" name="WordArt 8">
            <a:extLst>
              <a:ext uri="{FF2B5EF4-FFF2-40B4-BE49-F238E27FC236}">
                <a16:creationId xmlns:a16="http://schemas.microsoft.com/office/drawing/2014/main" id="{F3E59C90-1FC6-4F22-ABDB-618C33D42EC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295400" y="3124200"/>
            <a:ext cx="2171700" cy="523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az-Cyrl-AZ" sz="3600" kern="10">
                <a:ln w="9525" cap="sq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Бармалей</a:t>
            </a:r>
            <a:endParaRPr lang="en-US" sz="3600" kern="10">
              <a:ln w="9525" cap="sq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729" name="WordArt 9">
            <a:extLst>
              <a:ext uri="{FF2B5EF4-FFF2-40B4-BE49-F238E27FC236}">
                <a16:creationId xmlns:a16="http://schemas.microsoft.com/office/drawing/2014/main" id="{41C2A8B7-F0B4-432E-A903-1B159695E31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114800" y="4724400"/>
            <a:ext cx="1819275" cy="523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az-Cyrl-AZ" sz="3600" kern="10">
                <a:ln w="9525" cap="sq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Айболит</a:t>
            </a:r>
            <a:endParaRPr lang="en-US" sz="3600" kern="10">
              <a:ln w="9525" cap="sq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730" name="WordArt 10">
            <a:extLst>
              <a:ext uri="{FF2B5EF4-FFF2-40B4-BE49-F238E27FC236}">
                <a16:creationId xmlns:a16="http://schemas.microsoft.com/office/drawing/2014/main" id="{73D22028-D46A-4E15-95EA-45BD9956707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638800" y="5943600"/>
            <a:ext cx="3228975" cy="523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az-Cyrl-AZ" sz="3600" kern="10">
                <a:ln w="9525" cap="sq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Муха-Цохотуха</a:t>
            </a:r>
            <a:endParaRPr lang="en-US" sz="3600" kern="10">
              <a:ln w="9525" cap="sq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7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7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7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7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07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2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07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07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07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07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07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4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07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07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07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7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0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2" grpId="0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>
            <a:extLst>
              <a:ext uri="{FF2B5EF4-FFF2-40B4-BE49-F238E27FC236}">
                <a16:creationId xmlns:a16="http://schemas.microsoft.com/office/drawing/2014/main" id="{142FF19C-C1F9-46F9-A061-037CA7F8A7D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19200" y="304800"/>
            <a:ext cx="7772400" cy="914400"/>
          </a:xfrm>
        </p:spPr>
        <p:txBody>
          <a:bodyPr/>
          <a:lstStyle/>
          <a:p>
            <a:pPr eaLnBrk="1" hangingPunct="1"/>
            <a:r>
              <a:rPr lang="ru-RU" altLang="en-US" sz="3600">
                <a:solidFill>
                  <a:srgbClr val="FF6600"/>
                </a:solidFill>
                <a:latin typeface="Comic Sans MS" panose="030F0702030302020204" pitchFamily="66" charset="0"/>
              </a:rPr>
              <a:t>Узнайте сказку по изображению</a:t>
            </a:r>
          </a:p>
        </p:txBody>
      </p:sp>
      <p:pic>
        <p:nvPicPr>
          <p:cNvPr id="35844" name="Picture 4">
            <a:extLst>
              <a:ext uri="{FF2B5EF4-FFF2-40B4-BE49-F238E27FC236}">
                <a16:creationId xmlns:a16="http://schemas.microsoft.com/office/drawing/2014/main" id="{E5F0ECDF-1723-4DC8-89FD-97E7B85E5F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81" t="17519"/>
          <a:stretch>
            <a:fillRect/>
          </a:stretch>
        </p:blipFill>
        <p:spPr bwMode="auto">
          <a:xfrm>
            <a:off x="1219200" y="1524000"/>
            <a:ext cx="2084388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8" name="Picture 8">
            <a:extLst>
              <a:ext uri="{FF2B5EF4-FFF2-40B4-BE49-F238E27FC236}">
                <a16:creationId xmlns:a16="http://schemas.microsoft.com/office/drawing/2014/main" id="{F64D735A-5AA0-47FE-B384-983D5D578B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581400"/>
            <a:ext cx="2600325" cy="194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0" name="Picture 10">
            <a:extLst>
              <a:ext uri="{FF2B5EF4-FFF2-40B4-BE49-F238E27FC236}">
                <a16:creationId xmlns:a16="http://schemas.microsoft.com/office/drawing/2014/main" id="{96E0ACED-3BA0-4403-A47A-2575957B5D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0" t="19337" r="2000" b="19337"/>
          <a:stretch>
            <a:fillRect/>
          </a:stretch>
        </p:blipFill>
        <p:spPr bwMode="auto">
          <a:xfrm>
            <a:off x="3581400" y="2362200"/>
            <a:ext cx="2286000" cy="218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52" name="WordArt 12">
            <a:extLst>
              <a:ext uri="{FF2B5EF4-FFF2-40B4-BE49-F238E27FC236}">
                <a16:creationId xmlns:a16="http://schemas.microsoft.com/office/drawing/2014/main" id="{3DF673C0-1246-4D78-9123-63625D67DE5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33400" y="4267200"/>
            <a:ext cx="2647950" cy="523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az-Cyrl-AZ" sz="3600" kern="10">
                <a:ln w="9525" cap="sq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Тараканище</a:t>
            </a:r>
            <a:endParaRPr lang="en-US" sz="3600" kern="10">
              <a:ln w="9525" cap="sq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853" name="WordArt 13">
            <a:extLst>
              <a:ext uri="{FF2B5EF4-FFF2-40B4-BE49-F238E27FC236}">
                <a16:creationId xmlns:a16="http://schemas.microsoft.com/office/drawing/2014/main" id="{99309206-C030-47A1-855A-C7A973B6340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657600" y="4800600"/>
            <a:ext cx="1943100" cy="523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az-Cyrl-AZ" sz="3600" kern="10">
                <a:ln w="9525" cap="sq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Телефон</a:t>
            </a:r>
            <a:endParaRPr lang="en-US" sz="3600" kern="10">
              <a:ln w="9525" cap="sq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854" name="WordArt 14">
            <a:extLst>
              <a:ext uri="{FF2B5EF4-FFF2-40B4-BE49-F238E27FC236}">
                <a16:creationId xmlns:a16="http://schemas.microsoft.com/office/drawing/2014/main" id="{ED3FC220-721A-46AD-BF9D-77031960ABD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324600" y="5867400"/>
            <a:ext cx="2266950" cy="523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az-Cyrl-AZ" sz="3600" kern="10">
                <a:ln w="9525" cap="sq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Мойдодыр</a:t>
            </a:r>
            <a:endParaRPr lang="en-US" sz="3600" kern="10">
              <a:ln w="9525" cap="sq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35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1" dur="1" fill="hold"/>
                                        <p:tgtEl>
                                          <p:spTgt spid="3584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358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0" dur="1" fill="hold"/>
                                        <p:tgtEl>
                                          <p:spTgt spid="3585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358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7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9" dur="1" fill="hold"/>
                                        <p:tgtEl>
                                          <p:spTgt spid="3584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358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2" grpId="0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>
            <a:extLst>
              <a:ext uri="{FF2B5EF4-FFF2-40B4-BE49-F238E27FC236}">
                <a16:creationId xmlns:a16="http://schemas.microsoft.com/office/drawing/2014/main" id="{E72E2B31-9053-4DF7-A021-B82BE7D1D35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76400" y="152400"/>
            <a:ext cx="5943600" cy="457200"/>
          </a:xfrm>
        </p:spPr>
        <p:txBody>
          <a:bodyPr/>
          <a:lstStyle/>
          <a:p>
            <a:pPr eaLnBrk="1" hangingPunct="1"/>
            <a:r>
              <a:rPr lang="ru-RU" altLang="en-US" sz="3600">
                <a:solidFill>
                  <a:srgbClr val="D60093"/>
                </a:solidFill>
                <a:latin typeface="Comic Sans MS" panose="030F0702030302020204" pitchFamily="66" charset="0"/>
              </a:rPr>
              <a:t>Назови одним словом</a:t>
            </a:r>
          </a:p>
        </p:txBody>
      </p:sp>
      <p:pic>
        <p:nvPicPr>
          <p:cNvPr id="17411" name="Picture 3">
            <a:extLst>
              <a:ext uri="{FF2B5EF4-FFF2-40B4-BE49-F238E27FC236}">
                <a16:creationId xmlns:a16="http://schemas.microsoft.com/office/drawing/2014/main" id="{C0227252-2643-445E-A48C-ABAD2B3551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0"/>
            <a:ext cx="8839200" cy="581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4" name="Picture 6">
            <a:extLst>
              <a:ext uri="{FF2B5EF4-FFF2-40B4-BE49-F238E27FC236}">
                <a16:creationId xmlns:a16="http://schemas.microsoft.com/office/drawing/2014/main" id="{7E0C1DDF-1293-4B0F-B332-DF2A6DE721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2286000"/>
            <a:ext cx="2895600" cy="183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5" name="Picture 7">
            <a:extLst>
              <a:ext uri="{FF2B5EF4-FFF2-40B4-BE49-F238E27FC236}">
                <a16:creationId xmlns:a16="http://schemas.microsoft.com/office/drawing/2014/main" id="{2E605495-D171-4E58-B305-A9475B5A88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191000"/>
            <a:ext cx="2514600" cy="169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6" name="Picture 8">
            <a:extLst>
              <a:ext uri="{FF2B5EF4-FFF2-40B4-BE49-F238E27FC236}">
                <a16:creationId xmlns:a16="http://schemas.microsoft.com/office/drawing/2014/main" id="{65A94A75-9BF2-492E-8CBA-3608E38634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267200"/>
            <a:ext cx="25146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7" name="WordArt 9">
            <a:extLst>
              <a:ext uri="{FF2B5EF4-FFF2-40B4-BE49-F238E27FC236}">
                <a16:creationId xmlns:a16="http://schemas.microsoft.com/office/drawing/2014/main" id="{3A8D5EDB-4E3E-48DF-AA20-D42823BA3D2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667000" y="1066800"/>
            <a:ext cx="3705225" cy="874713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97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E701"/>
              </a:contourClr>
            </a:sp3d>
          </a:bodyPr>
          <a:lstStyle/>
          <a:p>
            <a:pPr algn="ctr"/>
            <a:r>
              <a:rPr lang="az-Cyrl-AZ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 panose="020B0806030902050204" pitchFamily="34" charset="0"/>
              </a:rPr>
              <a:t>насекомые</a:t>
            </a:r>
            <a:endParaRPr lang="en-US" sz="3600" kern="1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FFE701"/>
                  </a:gs>
                  <a:gs pos="100000">
                    <a:srgbClr val="FE3E02"/>
                  </a:gs>
                </a:gsLst>
                <a:lin ang="5400000" scaled="1"/>
              </a:gradFill>
              <a:latin typeface="Impact" panose="020B080603090205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327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327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27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27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0" presetID="7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0" fill="hold"/>
                                        <p:tgtEl>
                                          <p:spTgt spid="327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0" fill="hold"/>
                                        <p:tgtEl>
                                          <p:spTgt spid="327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27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27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0" grpId="0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>
            <a:extLst>
              <a:ext uri="{FF2B5EF4-FFF2-40B4-BE49-F238E27FC236}">
                <a16:creationId xmlns:a16="http://schemas.microsoft.com/office/drawing/2014/main" id="{25E45F93-BB4F-4CE2-B753-59F631E85EA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76400" y="228600"/>
            <a:ext cx="5791200" cy="457200"/>
          </a:xfrm>
        </p:spPr>
        <p:txBody>
          <a:bodyPr/>
          <a:lstStyle/>
          <a:p>
            <a:pPr eaLnBrk="1" hangingPunct="1"/>
            <a:r>
              <a:rPr lang="ru-RU" altLang="en-US" sz="3600">
                <a:solidFill>
                  <a:srgbClr val="3333CC"/>
                </a:solidFill>
                <a:latin typeface="Comic Sans MS" panose="030F0702030302020204" pitchFamily="66" charset="0"/>
              </a:rPr>
              <a:t>Назови одним словом</a:t>
            </a:r>
          </a:p>
        </p:txBody>
      </p:sp>
      <p:sp>
        <p:nvSpPr>
          <p:cNvPr id="18435" name="Rectangle 6">
            <a:extLst>
              <a:ext uri="{FF2B5EF4-FFF2-40B4-BE49-F238E27FC236}">
                <a16:creationId xmlns:a16="http://schemas.microsoft.com/office/drawing/2014/main" id="{07B6A8B8-21F5-4E38-933F-5377FBC9CE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86150" y="2614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ru-RU" altLang="en-US"/>
          </a:p>
        </p:txBody>
      </p:sp>
      <p:pic>
        <p:nvPicPr>
          <p:cNvPr id="36869" name="Picture 5">
            <a:extLst>
              <a:ext uri="{FF2B5EF4-FFF2-40B4-BE49-F238E27FC236}">
                <a16:creationId xmlns:a16="http://schemas.microsoft.com/office/drawing/2014/main" id="{A6191D2A-CEED-484C-8CFE-406CEFDE0F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762000"/>
            <a:ext cx="8686800" cy="592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7" name="Rectangle 8">
            <a:extLst>
              <a:ext uri="{FF2B5EF4-FFF2-40B4-BE49-F238E27FC236}">
                <a16:creationId xmlns:a16="http://schemas.microsoft.com/office/drawing/2014/main" id="{AD1435AF-6F69-4AC1-AB0F-0E8B69717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9500" y="27813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ru-RU" altLang="en-US"/>
          </a:p>
        </p:txBody>
      </p:sp>
      <p:pic>
        <p:nvPicPr>
          <p:cNvPr id="36871" name="Picture 7">
            <a:extLst>
              <a:ext uri="{FF2B5EF4-FFF2-40B4-BE49-F238E27FC236}">
                <a16:creationId xmlns:a16="http://schemas.microsoft.com/office/drawing/2014/main" id="{1DC3363D-51C7-4F07-8D9C-7D527AB371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495800"/>
            <a:ext cx="2667000" cy="181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9" name="Rectangle 10">
            <a:extLst>
              <a:ext uri="{FF2B5EF4-FFF2-40B4-BE49-F238E27FC236}">
                <a16:creationId xmlns:a16="http://schemas.microsoft.com/office/drawing/2014/main" id="{28986C35-B4CF-47DC-ADBC-3A4FD89780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9500" y="27813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ru-RU" altLang="en-US"/>
          </a:p>
        </p:txBody>
      </p:sp>
      <p:sp>
        <p:nvSpPr>
          <p:cNvPr id="18440" name="Rectangle 12">
            <a:extLst>
              <a:ext uri="{FF2B5EF4-FFF2-40B4-BE49-F238E27FC236}">
                <a16:creationId xmlns:a16="http://schemas.microsoft.com/office/drawing/2014/main" id="{A984DC2A-20C4-41C8-B351-88E4288D12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9500" y="27813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ru-RU" altLang="en-US"/>
          </a:p>
        </p:txBody>
      </p:sp>
      <p:pic>
        <p:nvPicPr>
          <p:cNvPr id="36875" name="Picture 11">
            <a:extLst>
              <a:ext uri="{FF2B5EF4-FFF2-40B4-BE49-F238E27FC236}">
                <a16:creationId xmlns:a16="http://schemas.microsoft.com/office/drawing/2014/main" id="{BC9090E6-244E-438B-8F3D-1DD325B3CB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4495800"/>
            <a:ext cx="2667000" cy="181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2" name="Rectangle 14">
            <a:extLst>
              <a:ext uri="{FF2B5EF4-FFF2-40B4-BE49-F238E27FC236}">
                <a16:creationId xmlns:a16="http://schemas.microsoft.com/office/drawing/2014/main" id="{6A174C5A-18B7-4E9D-A698-E099839E3E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9500" y="27813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ru-RU" altLang="en-US"/>
          </a:p>
        </p:txBody>
      </p:sp>
      <p:pic>
        <p:nvPicPr>
          <p:cNvPr id="36877" name="Picture 13">
            <a:extLst>
              <a:ext uri="{FF2B5EF4-FFF2-40B4-BE49-F238E27FC236}">
                <a16:creationId xmlns:a16="http://schemas.microsoft.com/office/drawing/2014/main" id="{BF0A700F-F915-49FB-9136-6177DEABE6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362200"/>
            <a:ext cx="2590800" cy="176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9" name="WordArt 15">
            <a:extLst>
              <a:ext uri="{FF2B5EF4-FFF2-40B4-BE49-F238E27FC236}">
                <a16:creationId xmlns:a16="http://schemas.microsoft.com/office/drawing/2014/main" id="{5BC5487F-BD06-4F4D-BDCF-8DB1B20E784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057400" y="914400"/>
            <a:ext cx="3962400" cy="83820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r>
              <a:rPr lang="az-Cyrl-AZ" sz="3600" kern="10">
                <a:ln w="9525" cap="sq">
                  <a:solidFill>
                    <a:srgbClr val="CC99FF"/>
                  </a:solidFill>
                  <a:round/>
                  <a:headEnd type="none" w="sm" len="sm"/>
                  <a:tailEnd type="none" w="sm" len="sm"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/>
                  </a:outerShdw>
                </a:effectLst>
                <a:latin typeface="Impact" panose="020B0806030902050204" pitchFamily="34" charset="0"/>
              </a:rPr>
              <a:t>транспорт</a:t>
            </a:r>
            <a:endParaRPr lang="en-US" sz="3600" kern="10">
              <a:ln w="9525" cap="sq">
                <a:solidFill>
                  <a:srgbClr val="CC99FF"/>
                </a:solidFill>
                <a:round/>
                <a:headEnd type="none" w="sm" len="sm"/>
                <a:tailEnd type="none" w="sm" len="sm"/>
              </a:ln>
              <a:gradFill rotWithShape="1">
                <a:gsLst>
                  <a:gs pos="0">
                    <a:srgbClr val="6600CC"/>
                  </a:gs>
                  <a:gs pos="100000">
                    <a:srgbClr val="CC00CC"/>
                  </a:gs>
                </a:gsLst>
                <a:lin ang="5400000" scaled="1"/>
              </a:gradFill>
              <a:effectLst>
                <a:outerShdw dist="53882" dir="2700000" algn="ctr" rotWithShape="0">
                  <a:srgbClr val="9999FF"/>
                </a:outerShdw>
              </a:effectLst>
              <a:latin typeface="Impact" panose="020B080603090205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8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8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68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68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68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68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68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68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68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68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368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6" grpId="0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gradFill rotWithShape="0">
          <a:gsLst>
            <a:gs pos="0">
              <a:schemeClr val="tx1"/>
            </a:gs>
            <a:gs pos="100000">
              <a:srgbClr val="99FF33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:a16="http://schemas.microsoft.com/office/drawing/2014/main" id="{1BBC3B49-E164-416C-8551-A83D0DEB724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200400" y="1295400"/>
            <a:ext cx="1905000" cy="762000"/>
          </a:xfrm>
        </p:spPr>
        <p:txBody>
          <a:bodyPr/>
          <a:lstStyle/>
          <a:p>
            <a:pPr eaLnBrk="1" hangingPunct="1"/>
            <a:r>
              <a:rPr lang="ru-RU" altLang="en-US" sz="4800" b="1">
                <a:solidFill>
                  <a:srgbClr val="009900"/>
                </a:solidFill>
              </a:rPr>
              <a:t>звери</a:t>
            </a:r>
          </a:p>
        </p:txBody>
      </p:sp>
      <p:pic>
        <p:nvPicPr>
          <p:cNvPr id="37893" name="Picture 5">
            <a:extLst>
              <a:ext uri="{FF2B5EF4-FFF2-40B4-BE49-F238E27FC236}">
                <a16:creationId xmlns:a16="http://schemas.microsoft.com/office/drawing/2014/main" id="{27E89508-52A7-44A6-8416-69AE2FD1C3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94" t="27654" b="25420"/>
          <a:stretch>
            <a:fillRect/>
          </a:stretch>
        </p:blipFill>
        <p:spPr bwMode="auto">
          <a:xfrm>
            <a:off x="3352800" y="2590800"/>
            <a:ext cx="1971675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5" name="Picture 7">
            <a:extLst>
              <a:ext uri="{FF2B5EF4-FFF2-40B4-BE49-F238E27FC236}">
                <a16:creationId xmlns:a16="http://schemas.microsoft.com/office/drawing/2014/main" id="{6E49B85E-76F0-46F1-BC9B-520317F7F9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96" t="20299" b="23911"/>
          <a:stretch>
            <a:fillRect/>
          </a:stretch>
        </p:blipFill>
        <p:spPr bwMode="auto">
          <a:xfrm>
            <a:off x="6588125" y="2743200"/>
            <a:ext cx="2116138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7" name="Picture 9">
            <a:extLst>
              <a:ext uri="{FF2B5EF4-FFF2-40B4-BE49-F238E27FC236}">
                <a16:creationId xmlns:a16="http://schemas.microsoft.com/office/drawing/2014/main" id="{837B6AFE-B807-4077-B324-160B9DBB10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43000"/>
            <a:ext cx="2176463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9" name="Picture 11">
            <a:extLst>
              <a:ext uri="{FF2B5EF4-FFF2-40B4-BE49-F238E27FC236}">
                <a16:creationId xmlns:a16="http://schemas.microsoft.com/office/drawing/2014/main" id="{CA724536-B061-41F5-B34F-21DF87CE1E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84" t="71739"/>
          <a:stretch>
            <a:fillRect/>
          </a:stretch>
        </p:blipFill>
        <p:spPr bwMode="auto">
          <a:xfrm>
            <a:off x="5638800" y="990600"/>
            <a:ext cx="2266950" cy="166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901" name="WordArt 13">
            <a:extLst>
              <a:ext uri="{FF2B5EF4-FFF2-40B4-BE49-F238E27FC236}">
                <a16:creationId xmlns:a16="http://schemas.microsoft.com/office/drawing/2014/main" id="{DE6C63E2-7AE9-439B-992F-AB4E36E1AB5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371600" y="381000"/>
            <a:ext cx="5791200" cy="57150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97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E701"/>
              </a:contourClr>
            </a:sp3d>
          </a:bodyPr>
          <a:lstStyle/>
          <a:p>
            <a:pPr algn="ctr"/>
            <a:r>
              <a:rPr lang="az-Cyrl-AZ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 panose="020B0806030902050204" pitchFamily="34" charset="0"/>
              </a:rPr>
              <a:t>Назови одним словом</a:t>
            </a:r>
            <a:endParaRPr lang="en-US" sz="3600" kern="1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FFE701"/>
                  </a:gs>
                  <a:gs pos="100000">
                    <a:srgbClr val="FE3E02"/>
                  </a:gs>
                </a:gsLst>
                <a:lin ang="5400000" scaled="1"/>
              </a:gradFill>
              <a:latin typeface="Impact" panose="020B080603090205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9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9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78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78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37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78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3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378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0" grpId="0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 shadeToTitle="1">
        <a:gradFill rotWithShape="0">
          <a:gsLst>
            <a:gs pos="0">
              <a:schemeClr val="tx1"/>
            </a:gs>
            <a:gs pos="100000">
              <a:srgbClr val="99FF33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>
            <a:extLst>
              <a:ext uri="{FF2B5EF4-FFF2-40B4-BE49-F238E27FC236}">
                <a16:creationId xmlns:a16="http://schemas.microsoft.com/office/drawing/2014/main" id="{6649DC16-B2E2-415F-B830-7CBE39F9728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600" y="304800"/>
            <a:ext cx="8305800" cy="914400"/>
          </a:xfrm>
        </p:spPr>
        <p:txBody>
          <a:bodyPr/>
          <a:lstStyle/>
          <a:p>
            <a:pPr algn="ctr" eaLnBrk="1" hangingPunct="1"/>
            <a:r>
              <a:rPr lang="ru-RU" altLang="en-US" sz="3600">
                <a:solidFill>
                  <a:srgbClr val="CC0000"/>
                </a:solidFill>
              </a:rPr>
              <a:t>Выбери правильный ответ:</a:t>
            </a:r>
            <a:br>
              <a:rPr lang="ru-RU" altLang="en-US" sz="3600">
                <a:solidFill>
                  <a:srgbClr val="CC0000"/>
                </a:solidFill>
              </a:rPr>
            </a:br>
            <a:r>
              <a:rPr lang="ru-RU" altLang="en-US" sz="3600">
                <a:solidFill>
                  <a:srgbClr val="CC0000"/>
                </a:solidFill>
              </a:rPr>
              <a:t> Кто потушил море в сказке «Путаница»?</a:t>
            </a:r>
          </a:p>
        </p:txBody>
      </p:sp>
      <p:pic>
        <p:nvPicPr>
          <p:cNvPr id="38915" name="Picture 3">
            <a:extLst>
              <a:ext uri="{FF2B5EF4-FFF2-40B4-BE49-F238E27FC236}">
                <a16:creationId xmlns:a16="http://schemas.microsoft.com/office/drawing/2014/main" id="{10A2CB0D-51E4-4D2E-873F-AAE7AEC6FB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27" t="26530" b="12245"/>
          <a:stretch>
            <a:fillRect/>
          </a:stretch>
        </p:blipFill>
        <p:spPr bwMode="auto">
          <a:xfrm>
            <a:off x="5105400" y="2133600"/>
            <a:ext cx="217805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7" name="Picture 5">
            <a:extLst>
              <a:ext uri="{FF2B5EF4-FFF2-40B4-BE49-F238E27FC236}">
                <a16:creationId xmlns:a16="http://schemas.microsoft.com/office/drawing/2014/main" id="{C9A503C5-A155-4D63-BC8F-792B2C04A5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5" t="22319" r="7895" b="172"/>
          <a:stretch>
            <a:fillRect/>
          </a:stretch>
        </p:blipFill>
        <p:spPr bwMode="auto">
          <a:xfrm>
            <a:off x="1752600" y="2133600"/>
            <a:ext cx="1976438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9" name="Picture 7">
            <a:extLst>
              <a:ext uri="{FF2B5EF4-FFF2-40B4-BE49-F238E27FC236}">
                <a16:creationId xmlns:a16="http://schemas.microsoft.com/office/drawing/2014/main" id="{3B96B8F7-B1CD-4D4B-91E6-8F6F64E3A0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11" b="15790"/>
          <a:stretch>
            <a:fillRect/>
          </a:stretch>
        </p:blipFill>
        <p:spPr bwMode="auto">
          <a:xfrm>
            <a:off x="3200400" y="4800600"/>
            <a:ext cx="26670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21" name="WordArt 9">
            <a:extLst>
              <a:ext uri="{FF2B5EF4-FFF2-40B4-BE49-F238E27FC236}">
                <a16:creationId xmlns:a16="http://schemas.microsoft.com/office/drawing/2014/main" id="{7C5D5710-1DB4-4BEB-B2D8-060066326B5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038600" y="5715000"/>
            <a:ext cx="1657350" cy="91440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r>
              <a:rPr lang="az-Cyrl-AZ" sz="3600" kern="10">
                <a:ln w="9525" cap="sq">
                  <a:solidFill>
                    <a:srgbClr val="CC99FF"/>
                  </a:solidFill>
                  <a:round/>
                  <a:headEnd type="none" w="sm" len="sm"/>
                  <a:tailEnd type="none" w="sm" len="sm"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/>
                  </a:outerShdw>
                </a:effectLst>
                <a:latin typeface="Impact" panose="020B0806030902050204" pitchFamily="34" charset="0"/>
              </a:rPr>
              <a:t>Бабочка</a:t>
            </a:r>
            <a:endParaRPr lang="en-US" sz="3600" kern="10">
              <a:ln w="9525" cap="sq">
                <a:solidFill>
                  <a:srgbClr val="CC99FF"/>
                </a:solidFill>
                <a:round/>
                <a:headEnd type="none" w="sm" len="sm"/>
                <a:tailEnd type="none" w="sm" len="sm"/>
              </a:ln>
              <a:gradFill rotWithShape="1">
                <a:gsLst>
                  <a:gs pos="0">
                    <a:srgbClr val="6600CC"/>
                  </a:gs>
                  <a:gs pos="100000">
                    <a:srgbClr val="CC00CC"/>
                  </a:gs>
                </a:gsLst>
                <a:lin ang="5400000" scaled="1"/>
              </a:gradFill>
              <a:effectLst>
                <a:outerShdw dist="53882" dir="2700000" algn="ctr" rotWithShape="0">
                  <a:srgbClr val="9999FF"/>
                </a:outerShdw>
              </a:effectLst>
              <a:latin typeface="Impact" panose="020B080603090205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38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1" dur="1" fill="hold"/>
                                        <p:tgtEl>
                                          <p:spTgt spid="3891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89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89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89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89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6" dur="500"/>
                                        <p:tgtEl>
                                          <p:spTgt spid="389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4" grpId="0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chemeClr val="fol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1290AC49-716F-4EFB-8BB6-4A90155D8C8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304800"/>
            <a:ext cx="8534400" cy="1206500"/>
          </a:xfrm>
        </p:spPr>
        <p:txBody>
          <a:bodyPr/>
          <a:lstStyle/>
          <a:p>
            <a:pPr algn="ctr" eaLnBrk="1" hangingPunct="1"/>
            <a:r>
              <a:rPr lang="ru-RU" altLang="en-US" sz="3600">
                <a:solidFill>
                  <a:srgbClr val="CC0000"/>
                </a:solidFill>
              </a:rPr>
              <a:t>В сказке «Мойдодыр» от грязнули убежали:</a:t>
            </a:r>
          </a:p>
        </p:txBody>
      </p:sp>
      <p:pic>
        <p:nvPicPr>
          <p:cNvPr id="39939" name="Picture 3">
            <a:extLst>
              <a:ext uri="{FF2B5EF4-FFF2-40B4-BE49-F238E27FC236}">
                <a16:creationId xmlns:a16="http://schemas.microsoft.com/office/drawing/2014/main" id="{C91A6A3F-118A-420C-B722-3221B6A317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006850"/>
            <a:ext cx="3048000" cy="227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1" name="Picture 5">
            <a:extLst>
              <a:ext uri="{FF2B5EF4-FFF2-40B4-BE49-F238E27FC236}">
                <a16:creationId xmlns:a16="http://schemas.microsoft.com/office/drawing/2014/main" id="{231D7EFA-E9D9-4444-B70E-C5407BA41E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000"/>
          <a:stretch>
            <a:fillRect/>
          </a:stretch>
        </p:blipFill>
        <p:spPr bwMode="auto">
          <a:xfrm>
            <a:off x="3657600" y="1524000"/>
            <a:ext cx="1882775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6" name="Picture 10" descr="http://img0.liveinternet.ru/images/attach/c/4/79/498/79498946_mov.jpg">
            <a:extLst>
              <a:ext uri="{FF2B5EF4-FFF2-40B4-BE49-F238E27FC236}">
                <a16:creationId xmlns:a16="http://schemas.microsoft.com/office/drawing/2014/main" id="{A62A23BE-89AE-4FDE-8C46-24C4968865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52" r="304" b="4750"/>
          <a:stretch>
            <a:fillRect/>
          </a:stretch>
        </p:blipFill>
        <p:spPr bwMode="auto">
          <a:xfrm>
            <a:off x="4724400" y="4114800"/>
            <a:ext cx="3295650" cy="188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2" dur="500"/>
                                        <p:tgtEl>
                                          <p:spTgt spid="399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6" dur="500"/>
                                        <p:tgtEl>
                                          <p:spTgt spid="399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8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0" dur="500"/>
                                        <p:tgtEl>
                                          <p:spTgt spid="399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38" grpId="0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3E814468-FBD7-4941-902F-85D1688B5B9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71600" y="304800"/>
            <a:ext cx="7620000" cy="990600"/>
          </a:xfrm>
        </p:spPr>
        <p:txBody>
          <a:bodyPr/>
          <a:lstStyle/>
          <a:p>
            <a:pPr eaLnBrk="1" hangingPunct="1"/>
            <a:br>
              <a:rPr lang="ru-RU" altLang="en-US" sz="3600"/>
            </a:br>
            <a:r>
              <a:rPr lang="ru-RU" altLang="en-US" sz="3600"/>
              <a:t>      </a:t>
            </a:r>
            <a:r>
              <a:rPr lang="ru-RU" altLang="en-US" sz="3600">
                <a:ea typeface="Arial Unicode MS" panose="020B0604020202020204" pitchFamily="34" charset="-128"/>
                <a:cs typeface="Arial Unicode MS" panose="020B0604020202020204" pitchFamily="34" charset="-128"/>
              </a:rPr>
              <a:t>Корней Иванович Чуковский. </a:t>
            </a:r>
            <a:br>
              <a:rPr lang="ru-RU" altLang="en-US" sz="3600"/>
            </a:br>
            <a:endParaRPr lang="ru-RU" altLang="en-US" sz="3600"/>
          </a:p>
        </p:txBody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id="{DA555DDD-528A-4B77-BF8D-A1C90E7CD16A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219200" y="1295400"/>
            <a:ext cx="3810000" cy="51054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ru-RU" altLang="en-US" sz="2000">
                <a:ea typeface="Arial Unicode MS" panose="020B0604020202020204" pitchFamily="34" charset="-128"/>
                <a:cs typeface="Arial Unicode MS" panose="020B0604020202020204" pitchFamily="34" charset="-128"/>
              </a:rPr>
              <a:t>Недалеко от Москвы, в посёлке Переделкино, в небольшом доме много лет жил высокий седой человек, которого знали все дети страны. Это он придумал множество сказочных героев: Муху-Цокотуху, Бармалея, Мойдодыра. Звали этого замечательного человека </a:t>
            </a:r>
            <a:r>
              <a:rPr lang="ru-RU" altLang="en-US" sz="2000">
                <a:solidFill>
                  <a:srgbClr val="FF3399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Корней Иванович Чуковский. </a:t>
            </a:r>
            <a:endParaRPr lang="ru-RU" altLang="en-US" sz="2000">
              <a:solidFill>
                <a:srgbClr val="FF3399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ru-RU" altLang="en-US" sz="2000">
                <a:ea typeface="Arial Unicode MS" panose="020B0604020202020204" pitchFamily="34" charset="-128"/>
                <a:cs typeface="Arial Unicode MS" panose="020B0604020202020204" pitchFamily="34" charset="-128"/>
              </a:rPr>
              <a:t>Корней Чуковский – это литературный псевдоним писателя. Настоящее его </a:t>
            </a:r>
            <a:endParaRPr lang="ru-RU" altLang="en-US" sz="2000"/>
          </a:p>
          <a:p>
            <a:pPr eaLnBrk="1" hangingPunct="1">
              <a:lnSpc>
                <a:spcPct val="90000"/>
              </a:lnSpc>
              <a:buFont typeface="Symbol" panose="05050102010706020507" pitchFamily="18" charset="2"/>
              <a:buNone/>
            </a:pPr>
            <a:r>
              <a:rPr lang="ru-RU" altLang="en-US" sz="2000"/>
              <a:t>      </a:t>
            </a:r>
            <a:r>
              <a:rPr lang="ru-RU" altLang="en-US" sz="2000">
                <a:ea typeface="Arial Unicode MS" panose="020B0604020202020204" pitchFamily="34" charset="-128"/>
                <a:cs typeface="Arial Unicode MS" panose="020B0604020202020204" pitchFamily="34" charset="-128"/>
              </a:rPr>
              <a:t>имя – </a:t>
            </a:r>
            <a:r>
              <a:rPr lang="ru-RU" altLang="en-US" sz="2000">
                <a:solidFill>
                  <a:srgbClr val="FF330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Николай Васильевич Корнейчуков. </a:t>
            </a:r>
            <a:endParaRPr lang="ru-RU" altLang="en-US" sz="2000">
              <a:solidFill>
                <a:srgbClr val="FF3300"/>
              </a:solidFill>
            </a:endParaRPr>
          </a:p>
          <a:p>
            <a:pPr eaLnBrk="1" hangingPunct="1">
              <a:lnSpc>
                <a:spcPct val="90000"/>
              </a:lnSpc>
              <a:buFont typeface="Symbol" panose="05050102010706020507" pitchFamily="18" charset="2"/>
              <a:buNone/>
            </a:pPr>
            <a:endParaRPr lang="ru-RU" altLang="en-US" sz="2000">
              <a:solidFill>
                <a:srgbClr val="FF3300"/>
              </a:solidFill>
            </a:endParaRPr>
          </a:p>
          <a:p>
            <a:pPr eaLnBrk="1" hangingPunct="1">
              <a:lnSpc>
                <a:spcPct val="90000"/>
              </a:lnSpc>
            </a:pPr>
            <a:endParaRPr lang="ru-RU" altLang="en-US" sz="2000">
              <a:solidFill>
                <a:srgbClr val="FF3300"/>
              </a:solidFill>
            </a:endParaRPr>
          </a:p>
        </p:txBody>
      </p:sp>
      <p:pic>
        <p:nvPicPr>
          <p:cNvPr id="17413" name="Picture 5">
            <a:extLst>
              <a:ext uri="{FF2B5EF4-FFF2-40B4-BE49-F238E27FC236}">
                <a16:creationId xmlns:a16="http://schemas.microsoft.com/office/drawing/2014/main" id="{8C539D48-9958-406E-ADAA-9EC6789A9B88}"/>
              </a:ext>
            </a:extLst>
          </p:cNvPr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87950" y="1600200"/>
            <a:ext cx="3795713" cy="449580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0" grpId="0" autoUpdateAnimBg="0"/>
      <p:bldP spid="17411" grpId="0" build="p" autoUpdateAnimBg="0" advAuto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CC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>
            <a:extLst>
              <a:ext uri="{FF2B5EF4-FFF2-40B4-BE49-F238E27FC236}">
                <a16:creationId xmlns:a16="http://schemas.microsoft.com/office/drawing/2014/main" id="{D9578A76-ACFF-46E1-B775-678F83DEED2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600" y="304800"/>
            <a:ext cx="8077200" cy="1447800"/>
          </a:xfrm>
        </p:spPr>
        <p:txBody>
          <a:bodyPr/>
          <a:lstStyle/>
          <a:p>
            <a:pPr algn="ctr" eaLnBrk="1" hangingPunct="1"/>
            <a:r>
              <a:rPr lang="ru-RU" altLang="en-US"/>
              <a:t>     </a:t>
            </a:r>
            <a:r>
              <a:rPr lang="ru-RU" altLang="en-US" sz="3400">
                <a:solidFill>
                  <a:srgbClr val="D60093"/>
                </a:solidFill>
              </a:rPr>
              <a:t>Какая пословица лучше всего выражает главную мысль сказок «Мойдодыр» и «Федорино горе»?</a:t>
            </a:r>
          </a:p>
        </p:txBody>
      </p:sp>
      <p:pic>
        <p:nvPicPr>
          <p:cNvPr id="41990" name="Picture 6">
            <a:extLst>
              <a:ext uri="{FF2B5EF4-FFF2-40B4-BE49-F238E27FC236}">
                <a16:creationId xmlns:a16="http://schemas.microsoft.com/office/drawing/2014/main" id="{DBAFB690-4F28-4D5C-AFAC-2154A75776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85"/>
          <a:stretch>
            <a:fillRect/>
          </a:stretch>
        </p:blipFill>
        <p:spPr bwMode="auto">
          <a:xfrm>
            <a:off x="533400" y="2514600"/>
            <a:ext cx="3429000" cy="227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41991" name="Text Box 7">
            <a:extLst>
              <a:ext uri="{FF2B5EF4-FFF2-40B4-BE49-F238E27FC236}">
                <a16:creationId xmlns:a16="http://schemas.microsoft.com/office/drawing/2014/main" id="{CE27B041-E194-4820-95F1-E204ECE6E4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4953000"/>
            <a:ext cx="365760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ru-RU" altLang="en-US" sz="3600" b="1">
                <a:solidFill>
                  <a:srgbClr val="3333FF"/>
                </a:solidFill>
              </a:rPr>
              <a:t>Чистота –залог здоровья.</a:t>
            </a:r>
          </a:p>
        </p:txBody>
      </p:sp>
      <p:pic>
        <p:nvPicPr>
          <p:cNvPr id="41992" name="Picture 8">
            <a:extLst>
              <a:ext uri="{FF2B5EF4-FFF2-40B4-BE49-F238E27FC236}">
                <a16:creationId xmlns:a16="http://schemas.microsoft.com/office/drawing/2014/main" id="{DF8268E4-0418-4604-B5E4-12269656D7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2514600"/>
            <a:ext cx="2590800" cy="215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4" name="Text Box 10">
            <a:extLst>
              <a:ext uri="{FF2B5EF4-FFF2-40B4-BE49-F238E27FC236}">
                <a16:creationId xmlns:a16="http://schemas.microsoft.com/office/drawing/2014/main" id="{847EA408-2252-491C-88F9-A03B4F7B75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5800" y="4953000"/>
            <a:ext cx="4332288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ru-RU" altLang="en-US" sz="3600" b="1">
                <a:solidFill>
                  <a:srgbClr val="3333FF"/>
                </a:solidFill>
              </a:rPr>
              <a:t>Не имей сто рублей,</a:t>
            </a:r>
          </a:p>
          <a:p>
            <a:pPr eaLnBrk="1" hangingPunct="1"/>
            <a:r>
              <a:rPr lang="ru-RU" altLang="en-US" sz="3600" b="1">
                <a:solidFill>
                  <a:srgbClr val="3333FF"/>
                </a:solidFill>
              </a:rPr>
              <a:t>А имей сто друзей.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19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19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19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419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19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19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6" grpId="0" autoUpdateAnimBg="0"/>
      <p:bldP spid="41991" grpId="0" autoUpdateAnimBg="0"/>
      <p:bldP spid="41994" grpId="0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>
            <a:extLst>
              <a:ext uri="{FF2B5EF4-FFF2-40B4-BE49-F238E27FC236}">
                <a16:creationId xmlns:a16="http://schemas.microsoft.com/office/drawing/2014/main" id="{82EE863B-AAA6-4ED6-AC55-F6E441592E8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895600" y="304800"/>
            <a:ext cx="3733800" cy="609600"/>
          </a:xfrm>
        </p:spPr>
        <p:txBody>
          <a:bodyPr/>
          <a:lstStyle/>
          <a:p>
            <a:pPr eaLnBrk="1" hangingPunct="1"/>
            <a:r>
              <a:rPr lang="ru-RU" altLang="en-US">
                <a:solidFill>
                  <a:srgbClr val="FF9900"/>
                </a:solidFill>
              </a:rPr>
              <a:t>Награждение</a:t>
            </a:r>
          </a:p>
        </p:txBody>
      </p:sp>
      <p:pic>
        <p:nvPicPr>
          <p:cNvPr id="43013" name="Picture 5">
            <a:extLst>
              <a:ext uri="{FF2B5EF4-FFF2-40B4-BE49-F238E27FC236}">
                <a16:creationId xmlns:a16="http://schemas.microsoft.com/office/drawing/2014/main" id="{0510E671-47A2-4E55-9FAC-255C17071E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066800"/>
            <a:ext cx="8686800" cy="560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5" name="WordArt 7">
            <a:extLst>
              <a:ext uri="{FF2B5EF4-FFF2-40B4-BE49-F238E27FC236}">
                <a16:creationId xmlns:a16="http://schemas.microsoft.com/office/drawing/2014/main" id="{48D3A822-0767-4E31-AE2C-77486828FC4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90600" y="2438400"/>
            <a:ext cx="7086600" cy="2136775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6227"/>
              </a:avLst>
            </a:prstTxWarp>
          </a:bodyPr>
          <a:lstStyle/>
          <a:p>
            <a:pPr algn="ctr"/>
            <a:r>
              <a:rPr lang="az-Cyrl-AZ" sz="3600" kern="10">
                <a:ln w="9525" cap="sq">
                  <a:solidFill>
                    <a:srgbClr val="FF9933"/>
                  </a:solidFill>
                  <a:round/>
                  <a:headEnd type="none" w="sm" len="sm"/>
                  <a:tailEnd type="none" w="sm" len="sm"/>
                </a:ln>
                <a:solidFill>
                  <a:srgbClr val="800080"/>
                </a:solidFill>
                <a:latin typeface="Impact" panose="020B0806030902050204" pitchFamily="34" charset="0"/>
              </a:rPr>
              <a:t>Молодцы!</a:t>
            </a:r>
            <a:endParaRPr lang="en-US" sz="3600" kern="10">
              <a:ln w="9525" cap="sq">
                <a:solidFill>
                  <a:srgbClr val="FF9933"/>
                </a:solidFill>
                <a:round/>
                <a:headEnd type="none" w="sm" len="sm"/>
                <a:tailEnd type="none" w="sm" len="sm"/>
              </a:ln>
              <a:solidFill>
                <a:srgbClr val="800080"/>
              </a:solidFill>
              <a:latin typeface="Impact" panose="020B080603090205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30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30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30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30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30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30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30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0" grpId="0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fol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3">
            <a:extLst>
              <a:ext uri="{FF2B5EF4-FFF2-40B4-BE49-F238E27FC236}">
                <a16:creationId xmlns:a16="http://schemas.microsoft.com/office/drawing/2014/main" id="{ACCE4FEC-B9E5-46B9-8F90-04B2C3DEB4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568325"/>
            <a:ext cx="7848600" cy="576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4">
            <a:extLst>
              <a:ext uri="{FF2B5EF4-FFF2-40B4-BE49-F238E27FC236}">
                <a16:creationId xmlns:a16="http://schemas.microsoft.com/office/drawing/2014/main" id="{209ADE9F-F7CE-41DF-B2D2-72B8FBFF20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999"/>
          <a:stretch>
            <a:fillRect/>
          </a:stretch>
        </p:blipFill>
        <p:spPr bwMode="auto">
          <a:xfrm>
            <a:off x="3505200" y="2362200"/>
            <a:ext cx="30480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5">
            <a:extLst>
              <a:ext uri="{FF2B5EF4-FFF2-40B4-BE49-F238E27FC236}">
                <a16:creationId xmlns:a16="http://schemas.microsoft.com/office/drawing/2014/main" id="{EF181E54-C6CB-49A8-9E18-F4993F76EE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362200"/>
            <a:ext cx="3581400" cy="305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5" name="Text Box 9">
            <a:extLst>
              <a:ext uri="{FF2B5EF4-FFF2-40B4-BE49-F238E27FC236}">
                <a16:creationId xmlns:a16="http://schemas.microsoft.com/office/drawing/2014/main" id="{EBB80C20-A648-4848-BBF1-D0ACB620CD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5200" y="4572000"/>
            <a:ext cx="3048000" cy="1006475"/>
          </a:xfrm>
          <a:prstGeom prst="rect">
            <a:avLst/>
          </a:pr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ru-RU" altLang="en-US">
                <a:solidFill>
                  <a:schemeClr val="bg2"/>
                </a:solidFill>
              </a:rPr>
              <a:t>К.Чуковский любил по утрам гулять по ули-</a:t>
            </a:r>
          </a:p>
          <a:p>
            <a:pPr eaLnBrk="1" hangingPunct="1"/>
            <a:r>
              <a:rPr lang="ru-RU" altLang="en-US">
                <a:solidFill>
                  <a:schemeClr val="bg2"/>
                </a:solidFill>
              </a:rPr>
              <a:t>цам поселка Переделкино</a:t>
            </a:r>
          </a:p>
        </p:txBody>
      </p:sp>
      <p:sp>
        <p:nvSpPr>
          <p:cNvPr id="19468" name="Text Box 12">
            <a:extLst>
              <a:ext uri="{FF2B5EF4-FFF2-40B4-BE49-F238E27FC236}">
                <a16:creationId xmlns:a16="http://schemas.microsoft.com/office/drawing/2014/main" id="{1296F9C0-2FA0-443F-99EB-2D15BAD521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2800" y="4572000"/>
            <a:ext cx="3733800" cy="1006475"/>
          </a:xfrm>
          <a:prstGeom prst="rect">
            <a:avLst/>
          </a:pr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ru-RU" altLang="en-US">
                <a:solidFill>
                  <a:schemeClr val="bg2"/>
                </a:solidFill>
              </a:rPr>
              <a:t>Писатель очень любил свою дочурку и с удовольствием читал ей свои сказки.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94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19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19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5" grpId="0" animBg="1" autoUpdateAnimBg="0"/>
      <p:bldP spid="19468" grpId="0" animBg="1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4" name="Text Box 6">
            <a:extLst>
              <a:ext uri="{FF2B5EF4-FFF2-40B4-BE49-F238E27FC236}">
                <a16:creationId xmlns:a16="http://schemas.microsoft.com/office/drawing/2014/main" id="{BAE0E500-EFC0-4412-BF62-D6F95AC3C8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228600"/>
            <a:ext cx="807720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ru-RU" altLang="en-US" sz="2800" b="1">
                <a:solidFill>
                  <a:srgbClr val="A50021"/>
                </a:solidFill>
                <a:latin typeface="Ariac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К.Чуковский написал для детей </a:t>
            </a:r>
            <a:endParaRPr lang="ru-RU" altLang="en-US" sz="2800" b="1">
              <a:solidFill>
                <a:srgbClr val="A50021"/>
              </a:solidFill>
              <a:latin typeface="Ariac" pitchFamily="34" charset="0"/>
            </a:endParaRPr>
          </a:p>
          <a:p>
            <a:pPr algn="ctr" eaLnBrk="1" hangingPunct="1"/>
            <a:r>
              <a:rPr lang="ru-RU" altLang="en-US" sz="2800" b="1">
                <a:solidFill>
                  <a:srgbClr val="A50021"/>
                </a:solidFill>
                <a:latin typeface="Ariac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много стихов и</a:t>
            </a:r>
            <a:r>
              <a:rPr lang="ru-RU" altLang="en-US" sz="2800" b="1">
                <a:solidFill>
                  <a:srgbClr val="A50021"/>
                </a:solidFill>
                <a:latin typeface="Ariac" pitchFamily="34" charset="0"/>
              </a:rPr>
              <a:t> </a:t>
            </a:r>
            <a:r>
              <a:rPr lang="ru-RU" altLang="en-US" sz="2800" b="1">
                <a:solidFill>
                  <a:srgbClr val="A50021"/>
                </a:solidFill>
                <a:latin typeface="Ariac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сказок. </a:t>
            </a:r>
          </a:p>
          <a:p>
            <a:pPr eaLnBrk="1" hangingPunct="1"/>
            <a:r>
              <a:rPr lang="ru-RU" altLang="en-US" sz="2400" b="1">
                <a:solidFill>
                  <a:schemeClr val="bg2"/>
                </a:solidFill>
                <a:latin typeface="Ariac" pitchFamily="34" charset="0"/>
              </a:rPr>
              <a:t>                                                             </a:t>
            </a:r>
          </a:p>
        </p:txBody>
      </p:sp>
      <p:pic>
        <p:nvPicPr>
          <p:cNvPr id="12296" name="Picture 8">
            <a:extLst>
              <a:ext uri="{FF2B5EF4-FFF2-40B4-BE49-F238E27FC236}">
                <a16:creationId xmlns:a16="http://schemas.microsoft.com/office/drawing/2014/main" id="{54E00BE6-2D17-406E-A498-09250F5F09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143000"/>
            <a:ext cx="7467600" cy="554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5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4" grpId="0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5" name="Picture 3">
            <a:extLst>
              <a:ext uri="{FF2B5EF4-FFF2-40B4-BE49-F238E27FC236}">
                <a16:creationId xmlns:a16="http://schemas.microsoft.com/office/drawing/2014/main" id="{E2D25B40-6C7E-48B3-8E36-80528C08E3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04800"/>
            <a:ext cx="8458200" cy="6253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60" name="WordArt 8">
            <a:extLst>
              <a:ext uri="{FF2B5EF4-FFF2-40B4-BE49-F238E27FC236}">
                <a16:creationId xmlns:a16="http://schemas.microsoft.com/office/drawing/2014/main" id="{C06045F0-AEB2-4E19-AEE9-83A128AB7C3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295400" y="2667000"/>
            <a:ext cx="7010400" cy="1408113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6227"/>
              </a:avLst>
            </a:prstTxWarp>
          </a:bodyPr>
          <a:lstStyle/>
          <a:p>
            <a:pPr algn="ctr"/>
            <a:r>
              <a:rPr lang="az-Cyrl-AZ" sz="3600" kern="10">
                <a:ln w="9525" cap="sq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solidFill>
                  <a:schemeClr val="tx2"/>
                </a:solidFill>
                <a:latin typeface="Impact" panose="020B0806030902050204" pitchFamily="34" charset="0"/>
              </a:rPr>
              <a:t>Викторина</a:t>
            </a:r>
            <a:endParaRPr lang="en-US" sz="3600" kern="10">
              <a:ln w="9525" cap="sq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solidFill>
                <a:schemeClr val="tx2"/>
              </a:solidFill>
              <a:latin typeface="Impact" panose="020B080603090205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35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5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5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5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fol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WordArt 3">
            <a:extLst>
              <a:ext uri="{FF2B5EF4-FFF2-40B4-BE49-F238E27FC236}">
                <a16:creationId xmlns:a16="http://schemas.microsoft.com/office/drawing/2014/main" id="{5C4CE98C-C7C9-4947-95C5-A457A1C5AC6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676400" y="304800"/>
            <a:ext cx="5181600" cy="1066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az-Cyrl-AZ" sz="3600" kern="10">
                <a:ln w="19050" cap="sq">
                  <a:solidFill>
                    <a:srgbClr val="99CCFF"/>
                  </a:solidFill>
                  <a:round/>
                  <a:headEnd type="none" w="sm" len="sm"/>
                  <a:tailEnd type="none" w="sm" len="sm"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Докончи фразу и   </a:t>
            </a:r>
          </a:p>
          <a:p>
            <a:pPr algn="ctr"/>
            <a:r>
              <a:rPr lang="az-Cyrl-AZ" sz="3600" kern="10">
                <a:ln w="19050" cap="sq">
                  <a:solidFill>
                    <a:srgbClr val="99CCFF"/>
                  </a:solidFill>
                  <a:round/>
                  <a:headEnd type="none" w="sm" len="sm"/>
                  <a:tailEnd type="none" w="sm" len="sm"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 назови сказку</a:t>
            </a:r>
            <a:endParaRPr lang="en-US" sz="3600" kern="10">
              <a:ln w="19050" cap="sq">
                <a:solidFill>
                  <a:srgbClr val="99CCFF"/>
                </a:solidFill>
                <a:round/>
                <a:headEnd type="none" w="sm" len="sm"/>
                <a:tailEnd type="none" w="sm" len="sm"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22532" name="Text Box 4">
            <a:extLst>
              <a:ext uri="{FF2B5EF4-FFF2-40B4-BE49-F238E27FC236}">
                <a16:creationId xmlns:a16="http://schemas.microsoft.com/office/drawing/2014/main" id="{54724F94-FBA5-4A00-8420-5B6FC80639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1600200"/>
            <a:ext cx="2573338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ru-RU" altLang="en-US">
                <a:solidFill>
                  <a:srgbClr val="0000FF"/>
                </a:solidFill>
              </a:rPr>
              <a:t>Муха по полю пошла,</a:t>
            </a:r>
          </a:p>
          <a:p>
            <a:pPr eaLnBrk="1" hangingPunct="1"/>
            <a:r>
              <a:rPr lang="ru-RU" altLang="en-US">
                <a:solidFill>
                  <a:srgbClr val="0000FF"/>
                </a:solidFill>
              </a:rPr>
              <a:t>Муха денежку нашла.</a:t>
            </a:r>
          </a:p>
          <a:p>
            <a:pPr eaLnBrk="1" hangingPunct="1"/>
            <a:r>
              <a:rPr lang="ru-RU" altLang="en-US">
                <a:solidFill>
                  <a:srgbClr val="0000FF"/>
                </a:solidFill>
              </a:rPr>
              <a:t>Пошла Муха на базар</a:t>
            </a:r>
          </a:p>
          <a:p>
            <a:pPr eaLnBrk="1" hangingPunct="1"/>
            <a:r>
              <a:rPr lang="ru-RU" altLang="en-US">
                <a:solidFill>
                  <a:srgbClr val="0000FF"/>
                </a:solidFill>
              </a:rPr>
              <a:t>И купила …</a:t>
            </a:r>
          </a:p>
        </p:txBody>
      </p:sp>
      <p:sp>
        <p:nvSpPr>
          <p:cNvPr id="22533" name="WordArt 5">
            <a:extLst>
              <a:ext uri="{FF2B5EF4-FFF2-40B4-BE49-F238E27FC236}">
                <a16:creationId xmlns:a16="http://schemas.microsoft.com/office/drawing/2014/main" id="{BABB3F5C-AC49-4CE7-9DFA-2E245A38AD2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62000" y="3124200"/>
            <a:ext cx="1819275" cy="523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az-Cyrl-AZ" sz="3600" kern="10">
                <a:ln w="9525" cap="sq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самовар</a:t>
            </a:r>
            <a:endParaRPr lang="en-US" sz="3600" kern="10">
              <a:ln w="9525" cap="sq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534" name="Picture 6">
            <a:extLst>
              <a:ext uri="{FF2B5EF4-FFF2-40B4-BE49-F238E27FC236}">
                <a16:creationId xmlns:a16="http://schemas.microsoft.com/office/drawing/2014/main" id="{466D8B97-0A01-4A7C-A8ED-CD0E371796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2" t="5461" r="74399" b="55139"/>
          <a:stretch>
            <a:fillRect/>
          </a:stretch>
        </p:blipFill>
        <p:spPr bwMode="auto">
          <a:xfrm>
            <a:off x="990600" y="3962400"/>
            <a:ext cx="14478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6" name="Text Box 8">
            <a:extLst>
              <a:ext uri="{FF2B5EF4-FFF2-40B4-BE49-F238E27FC236}">
                <a16:creationId xmlns:a16="http://schemas.microsoft.com/office/drawing/2014/main" id="{B2548BE9-197B-4250-BBF1-EEB0539DC5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6200" y="1600200"/>
            <a:ext cx="254635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ru-RU" altLang="en-US">
                <a:solidFill>
                  <a:srgbClr val="0000FF"/>
                </a:solidFill>
              </a:rPr>
              <a:t>Вдруг из подворотни </a:t>
            </a:r>
          </a:p>
          <a:p>
            <a:pPr eaLnBrk="1" hangingPunct="1"/>
            <a:r>
              <a:rPr lang="ru-RU" altLang="en-US">
                <a:solidFill>
                  <a:srgbClr val="0000FF"/>
                </a:solidFill>
              </a:rPr>
              <a:t>Страшный великан</a:t>
            </a:r>
          </a:p>
          <a:p>
            <a:pPr eaLnBrk="1" hangingPunct="1"/>
            <a:r>
              <a:rPr lang="ru-RU" altLang="en-US">
                <a:solidFill>
                  <a:srgbClr val="0000FF"/>
                </a:solidFill>
              </a:rPr>
              <a:t>Рыжий и усатый …</a:t>
            </a:r>
          </a:p>
          <a:p>
            <a:pPr eaLnBrk="1" hangingPunct="1"/>
            <a:endParaRPr lang="ru-RU" altLang="en-US">
              <a:solidFill>
                <a:srgbClr val="0000FF"/>
              </a:solidFill>
            </a:endParaRPr>
          </a:p>
        </p:txBody>
      </p:sp>
      <p:sp>
        <p:nvSpPr>
          <p:cNvPr id="22537" name="WordArt 9">
            <a:extLst>
              <a:ext uri="{FF2B5EF4-FFF2-40B4-BE49-F238E27FC236}">
                <a16:creationId xmlns:a16="http://schemas.microsoft.com/office/drawing/2014/main" id="{0E141164-5DB9-4EBC-9333-7D3B88A209F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191000" y="3048000"/>
            <a:ext cx="1752600" cy="523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az-Cyrl-AZ" sz="3600" kern="10">
                <a:ln w="9525" cap="sq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Таракан</a:t>
            </a:r>
            <a:endParaRPr lang="en-US" sz="3600" kern="10">
              <a:ln w="9525" cap="sq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538" name="Picture 10">
            <a:extLst>
              <a:ext uri="{FF2B5EF4-FFF2-40B4-BE49-F238E27FC236}">
                <a16:creationId xmlns:a16="http://schemas.microsoft.com/office/drawing/2014/main" id="{B8E373BC-8CDD-4307-BDDC-717C0849CC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85" t="50000" r="24318" b="7173"/>
          <a:stretch>
            <a:fillRect/>
          </a:stretch>
        </p:blipFill>
        <p:spPr bwMode="auto">
          <a:xfrm>
            <a:off x="4267200" y="3962400"/>
            <a:ext cx="14478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40" name="Text Box 12">
            <a:extLst>
              <a:ext uri="{FF2B5EF4-FFF2-40B4-BE49-F238E27FC236}">
                <a16:creationId xmlns:a16="http://schemas.microsoft.com/office/drawing/2014/main" id="{7FA5A24A-2124-4089-BB5E-D6477A43D7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0400" y="1600200"/>
            <a:ext cx="1814513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ru-RU" altLang="en-US">
                <a:solidFill>
                  <a:srgbClr val="0000FF"/>
                </a:solidFill>
              </a:rPr>
              <a:t>Я за книжку,</a:t>
            </a:r>
          </a:p>
          <a:p>
            <a:pPr eaLnBrk="1" hangingPunct="1"/>
            <a:r>
              <a:rPr lang="ru-RU" altLang="en-US">
                <a:solidFill>
                  <a:srgbClr val="0000FF"/>
                </a:solidFill>
              </a:rPr>
              <a:t>Та – бежать</a:t>
            </a:r>
          </a:p>
          <a:p>
            <a:pPr eaLnBrk="1" hangingPunct="1"/>
            <a:r>
              <a:rPr lang="ru-RU" altLang="en-US">
                <a:solidFill>
                  <a:srgbClr val="0000FF"/>
                </a:solidFill>
              </a:rPr>
              <a:t>И вприпрыжку</a:t>
            </a:r>
          </a:p>
          <a:p>
            <a:pPr eaLnBrk="1" hangingPunct="1"/>
            <a:r>
              <a:rPr lang="ru-RU" altLang="en-US">
                <a:solidFill>
                  <a:srgbClr val="0000FF"/>
                </a:solidFill>
              </a:rPr>
              <a:t>Под …</a:t>
            </a:r>
          </a:p>
        </p:txBody>
      </p:sp>
      <p:sp>
        <p:nvSpPr>
          <p:cNvPr id="22541" name="WordArt 13">
            <a:extLst>
              <a:ext uri="{FF2B5EF4-FFF2-40B4-BE49-F238E27FC236}">
                <a16:creationId xmlns:a16="http://schemas.microsoft.com/office/drawing/2014/main" id="{517821EC-161C-4B6A-A3E0-D6F24A93986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010400" y="3124200"/>
            <a:ext cx="1666875" cy="523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az-Cyrl-AZ" sz="3600" kern="10">
                <a:ln w="9525" cap="sq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кровать</a:t>
            </a:r>
            <a:endParaRPr lang="en-US" sz="3600" kern="10">
              <a:ln w="9525" cap="sq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542" name="Picture 14">
            <a:extLst>
              <a:ext uri="{FF2B5EF4-FFF2-40B4-BE49-F238E27FC236}">
                <a16:creationId xmlns:a16="http://schemas.microsoft.com/office/drawing/2014/main" id="{93F79B90-C60C-4A42-A7F1-5D36E6285F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86" t="50000" r="50000" b="10600"/>
          <a:stretch>
            <a:fillRect/>
          </a:stretch>
        </p:blipFill>
        <p:spPr bwMode="auto">
          <a:xfrm>
            <a:off x="7162800" y="3962400"/>
            <a:ext cx="12954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22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5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6" dur="500"/>
                                        <p:tgtEl>
                                          <p:spTgt spid="22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2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4" dur="500"/>
                                        <p:tgtEl>
                                          <p:spTgt spid="22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9" dur="500"/>
                                        <p:tgtEl>
                                          <p:spTgt spid="22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22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7" dur="500"/>
                                        <p:tgtEl>
                                          <p:spTgt spid="22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42" dur="500"/>
                                        <p:tgtEl>
                                          <p:spTgt spid="22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22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2" grpId="0" autoUpdateAnimBg="0"/>
      <p:bldP spid="22536" grpId="0" autoUpdateAnimBg="0"/>
      <p:bldP spid="22540" grpId="0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9" name="Picture 3">
            <a:extLst>
              <a:ext uri="{FF2B5EF4-FFF2-40B4-BE49-F238E27FC236}">
                <a16:creationId xmlns:a16="http://schemas.microsoft.com/office/drawing/2014/main" id="{FC252CC1-54FD-4F36-A68D-AEE262A9E0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752600"/>
            <a:ext cx="1905000" cy="194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5">
            <a:extLst>
              <a:ext uri="{FF2B5EF4-FFF2-40B4-BE49-F238E27FC236}">
                <a16:creationId xmlns:a16="http://schemas.microsoft.com/office/drawing/2014/main" id="{B8BB4D05-D2C1-4E36-BC1B-9D184E0A86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0900" y="3733800"/>
            <a:ext cx="17145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5" name="Picture 9">
            <a:extLst>
              <a:ext uri="{FF2B5EF4-FFF2-40B4-BE49-F238E27FC236}">
                <a16:creationId xmlns:a16="http://schemas.microsoft.com/office/drawing/2014/main" id="{C709FF30-5575-4E4B-A724-7C9A2ACC27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752600"/>
            <a:ext cx="19050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93" name="Picture 17">
            <a:extLst>
              <a:ext uri="{FF2B5EF4-FFF2-40B4-BE49-F238E27FC236}">
                <a16:creationId xmlns:a16="http://schemas.microsoft.com/office/drawing/2014/main" id="{119619E6-4A7C-4176-B706-D3512CB1A1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676400"/>
            <a:ext cx="5257800" cy="430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95" name="WordArt 19">
            <a:extLst>
              <a:ext uri="{FF2B5EF4-FFF2-40B4-BE49-F238E27FC236}">
                <a16:creationId xmlns:a16="http://schemas.microsoft.com/office/drawing/2014/main" id="{EF47139D-2967-49BC-ACFD-7A1F2B33EAC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219200" y="5105400"/>
            <a:ext cx="6705600" cy="121920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97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E701"/>
              </a:contourClr>
            </a:sp3d>
          </a:bodyPr>
          <a:lstStyle/>
          <a:p>
            <a:pPr algn="ctr"/>
            <a:r>
              <a:rPr lang="az-Cyrl-AZ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 panose="020B0806030902050204" pitchFamily="34" charset="0"/>
              </a:rPr>
              <a:t>"Муха-Цокотуха"</a:t>
            </a:r>
            <a:endParaRPr lang="en-US" sz="3600" kern="1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FFE701"/>
                  </a:gs>
                  <a:gs pos="100000">
                    <a:srgbClr val="FE3E02"/>
                  </a:gs>
                </a:gsLst>
                <a:lin ang="5400000" scaled="1"/>
              </a:gradFill>
              <a:latin typeface="Impact" panose="020B0806030902050204" pitchFamily="34" charset="0"/>
            </a:endParaRPr>
          </a:p>
        </p:txBody>
      </p:sp>
      <p:sp>
        <p:nvSpPr>
          <p:cNvPr id="24598" name="WordArt 22" descr="Частый вертикальный">
            <a:extLst>
              <a:ext uri="{FF2B5EF4-FFF2-40B4-BE49-F238E27FC236}">
                <a16:creationId xmlns:a16="http://schemas.microsoft.com/office/drawing/2014/main" id="{AF0125BB-25F2-4B4E-8C48-D30831BCF20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90600" y="228600"/>
            <a:ext cx="7162800" cy="1447800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15792"/>
              </a:avLst>
            </a:prstTxWarp>
          </a:bodyPr>
          <a:lstStyle/>
          <a:p>
            <a:pPr algn="ctr"/>
            <a:r>
              <a:rPr lang="az-Cyrl-AZ" sz="1800" kern="10">
                <a:ln w="12700" cap="sq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pattFill prst="dashHorz">
                  <a:fgClr>
                    <a:srgbClr val="808080"/>
                  </a:fgClr>
                  <a:bgClr>
                    <a:srgbClr val="FFFF00"/>
                  </a:bgClr>
                </a:pattFill>
                <a:effectLst>
                  <a:outerShdw dist="45791" dir="2021404" algn="ctr" rotWithShape="0">
                    <a:srgbClr val="80808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Назовите сказку и удалите</a:t>
            </a:r>
          </a:p>
          <a:p>
            <a:pPr algn="ctr"/>
            <a:r>
              <a:rPr lang="az-Cyrl-AZ" sz="1800" kern="10">
                <a:ln w="12700" cap="sq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pattFill prst="dashHorz">
                  <a:fgClr>
                    <a:srgbClr val="808080"/>
                  </a:fgClr>
                  <a:bgClr>
                    <a:srgbClr val="FFFF00"/>
                  </a:bgClr>
                </a:pattFill>
                <a:effectLst>
                  <a:outerShdw dist="45791" dir="2021404" algn="ctr" rotWithShape="0">
                    <a:srgbClr val="80808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лишний предмет</a:t>
            </a:r>
            <a:endParaRPr lang="en-US" sz="1800" kern="10">
              <a:ln w="12700" cap="sq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pattFill prst="dashHorz">
                <a:fgClr>
                  <a:srgbClr val="808080"/>
                </a:fgClr>
                <a:bgClr>
                  <a:srgbClr val="FFFF00"/>
                </a:bgClr>
              </a:pattFill>
              <a:effectLst>
                <a:outerShdw dist="45791" dir="2021404" algn="ctr" rotWithShape="0">
                  <a:srgbClr val="80808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5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5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45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45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45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45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1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5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45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45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45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chemeClr val="fol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id="{07131379-EC12-429A-979F-4A7AE908E97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152400"/>
            <a:ext cx="7162800" cy="1206500"/>
          </a:xfrm>
        </p:spPr>
        <p:txBody>
          <a:bodyPr/>
          <a:lstStyle/>
          <a:p>
            <a:pPr algn="ctr" eaLnBrk="1" hangingPunct="1"/>
            <a:r>
              <a:rPr lang="ru-RU" altLang="en-US">
                <a:solidFill>
                  <a:schemeClr val="bg1"/>
                </a:solidFill>
              </a:rPr>
              <a:t>«Мойдодыр»</a:t>
            </a:r>
          </a:p>
        </p:txBody>
      </p:sp>
      <p:pic>
        <p:nvPicPr>
          <p:cNvPr id="25603" name="Picture 3">
            <a:extLst>
              <a:ext uri="{FF2B5EF4-FFF2-40B4-BE49-F238E27FC236}">
                <a16:creationId xmlns:a16="http://schemas.microsoft.com/office/drawing/2014/main" id="{81C4479D-3EAC-4D0C-B96D-03A5A5B722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931"/>
          <a:stretch>
            <a:fillRect/>
          </a:stretch>
        </p:blipFill>
        <p:spPr bwMode="auto">
          <a:xfrm>
            <a:off x="1600200" y="1676400"/>
            <a:ext cx="2193925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5">
            <a:extLst>
              <a:ext uri="{FF2B5EF4-FFF2-40B4-BE49-F238E27FC236}">
                <a16:creationId xmlns:a16="http://schemas.microsoft.com/office/drawing/2014/main" id="{073C88A4-E3EB-49C1-8050-E028A808D6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52"/>
          <a:stretch>
            <a:fillRect/>
          </a:stretch>
        </p:blipFill>
        <p:spPr bwMode="auto">
          <a:xfrm>
            <a:off x="4953000" y="1524000"/>
            <a:ext cx="15621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7" name="Picture 7">
            <a:extLst>
              <a:ext uri="{FF2B5EF4-FFF2-40B4-BE49-F238E27FC236}">
                <a16:creationId xmlns:a16="http://schemas.microsoft.com/office/drawing/2014/main" id="{E6B8ACB6-C39F-4E67-BBC4-CF55BD70F1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4267200"/>
            <a:ext cx="2095500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9" name="Picture 9">
            <a:extLst>
              <a:ext uri="{FF2B5EF4-FFF2-40B4-BE49-F238E27FC236}">
                <a16:creationId xmlns:a16="http://schemas.microsoft.com/office/drawing/2014/main" id="{ED5B1136-DBAD-4F9C-A437-E13179F6D8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219200"/>
            <a:ext cx="6981825" cy="494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7" dur="500"/>
                                        <p:tgtEl>
                                          <p:spTgt spid="25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500"/>
                                        <p:tgtEl>
                                          <p:spTgt spid="25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5" dur="500"/>
                                        <p:tgtEl>
                                          <p:spTgt spid="25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5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2" grpId="0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0">
              <a:srgbClr val="09B598"/>
            </a:gs>
            <a:gs pos="100000">
              <a:srgbClr val="99FF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8" name="Picture 4">
            <a:extLst>
              <a:ext uri="{FF2B5EF4-FFF2-40B4-BE49-F238E27FC236}">
                <a16:creationId xmlns:a16="http://schemas.microsoft.com/office/drawing/2014/main" id="{D39A2E18-55C2-482C-8A1D-6CDA2357D2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2971800"/>
            <a:ext cx="1676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Picture 6">
            <a:extLst>
              <a:ext uri="{FF2B5EF4-FFF2-40B4-BE49-F238E27FC236}">
                <a16:creationId xmlns:a16="http://schemas.microsoft.com/office/drawing/2014/main" id="{024A2C9C-2F8D-4D7E-87EC-87047B06AF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4613275"/>
            <a:ext cx="1676400" cy="1490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3" name="Picture 9">
            <a:extLst>
              <a:ext uri="{FF2B5EF4-FFF2-40B4-BE49-F238E27FC236}">
                <a16:creationId xmlns:a16="http://schemas.microsoft.com/office/drawing/2014/main" id="{8B72623F-B4E5-4F51-A0C0-195C355349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09" t="58974" r="-2562" b="15385"/>
          <a:stretch>
            <a:fillRect/>
          </a:stretch>
        </p:blipFill>
        <p:spPr bwMode="auto">
          <a:xfrm>
            <a:off x="2286000" y="1439863"/>
            <a:ext cx="1600200" cy="154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6" name="Picture 12">
            <a:extLst>
              <a:ext uri="{FF2B5EF4-FFF2-40B4-BE49-F238E27FC236}">
                <a16:creationId xmlns:a16="http://schemas.microsoft.com/office/drawing/2014/main" id="{95164EC7-EE70-4FE2-A0C6-C9FEFDFE8A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3"/>
          <a:stretch>
            <a:fillRect/>
          </a:stretch>
        </p:blipFill>
        <p:spPr bwMode="auto">
          <a:xfrm>
            <a:off x="2195513" y="609600"/>
            <a:ext cx="4314825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6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6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66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66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66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66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Ржавый замок">
  <a:themeElements>
    <a:clrScheme name="Ржавый замок 1">
      <a:dk1>
        <a:srgbClr val="200B5B"/>
      </a:dk1>
      <a:lt1>
        <a:srgbClr val="EAEAEA"/>
      </a:lt1>
      <a:dk2>
        <a:srgbClr val="6600FF"/>
      </a:dk2>
      <a:lt2>
        <a:srgbClr val="FFCC66"/>
      </a:lt2>
      <a:accent1>
        <a:srgbClr val="EEB00B"/>
      </a:accent1>
      <a:accent2>
        <a:srgbClr val="6600CC"/>
      </a:accent2>
      <a:accent3>
        <a:srgbClr val="B8AAFF"/>
      </a:accent3>
      <a:accent4>
        <a:srgbClr val="C8C8C8"/>
      </a:accent4>
      <a:accent5>
        <a:srgbClr val="F5D4AA"/>
      </a:accent5>
      <a:accent6>
        <a:srgbClr val="5C00B9"/>
      </a:accent6>
      <a:hlink>
        <a:srgbClr val="FF33CC"/>
      </a:hlink>
      <a:folHlink>
        <a:srgbClr val="CC99FF"/>
      </a:folHlink>
    </a:clrScheme>
    <a:fontScheme name="Ржавый замок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Ржавый замок 1">
        <a:dk1>
          <a:srgbClr val="200B5B"/>
        </a:dk1>
        <a:lt1>
          <a:srgbClr val="EAEAEA"/>
        </a:lt1>
        <a:dk2>
          <a:srgbClr val="6600FF"/>
        </a:dk2>
        <a:lt2>
          <a:srgbClr val="FFCC66"/>
        </a:lt2>
        <a:accent1>
          <a:srgbClr val="EEB00B"/>
        </a:accent1>
        <a:accent2>
          <a:srgbClr val="6600CC"/>
        </a:accent2>
        <a:accent3>
          <a:srgbClr val="B8AAFF"/>
        </a:accent3>
        <a:accent4>
          <a:srgbClr val="C8C8C8"/>
        </a:accent4>
        <a:accent5>
          <a:srgbClr val="F5D4AA"/>
        </a:accent5>
        <a:accent6>
          <a:srgbClr val="5C00B9"/>
        </a:accent6>
        <a:hlink>
          <a:srgbClr val="FF33CC"/>
        </a:hlink>
        <a:folHlink>
          <a:srgbClr val="CC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Ржавый замок 2">
        <a:dk1>
          <a:srgbClr val="393939"/>
        </a:dk1>
        <a:lt1>
          <a:srgbClr val="FFFFFF"/>
        </a:lt1>
        <a:dk2>
          <a:srgbClr val="6600CC"/>
        </a:dk2>
        <a:lt2>
          <a:srgbClr val="CCCCFF"/>
        </a:lt2>
        <a:accent1>
          <a:srgbClr val="F9D87E"/>
        </a:accent1>
        <a:accent2>
          <a:srgbClr val="FFCCCC"/>
        </a:accent2>
        <a:accent3>
          <a:srgbClr val="FFFFFF"/>
        </a:accent3>
        <a:accent4>
          <a:srgbClr val="2F2F2F"/>
        </a:accent4>
        <a:accent5>
          <a:srgbClr val="FBE9C0"/>
        </a:accent5>
        <a:accent6>
          <a:srgbClr val="E7B9B9"/>
        </a:accent6>
        <a:hlink>
          <a:srgbClr val="FFCC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Ржавый замок 3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Ржавый замок 4">
        <a:dk1>
          <a:srgbClr val="330000"/>
        </a:dk1>
        <a:lt1>
          <a:srgbClr val="FFFFCC"/>
        </a:lt1>
        <a:dk2>
          <a:srgbClr val="000000"/>
        </a:dk2>
        <a:lt2>
          <a:srgbClr val="FFCC00"/>
        </a:lt2>
        <a:accent1>
          <a:srgbClr val="FF9900"/>
        </a:accent1>
        <a:accent2>
          <a:srgbClr val="330099"/>
        </a:accent2>
        <a:accent3>
          <a:srgbClr val="AAAAAA"/>
        </a:accent3>
        <a:accent4>
          <a:srgbClr val="DADAAE"/>
        </a:accent4>
        <a:accent5>
          <a:srgbClr val="FFCAAA"/>
        </a:accent5>
        <a:accent6>
          <a:srgbClr val="2D008A"/>
        </a:accent6>
        <a:hlink>
          <a:srgbClr val="FF6633"/>
        </a:hlink>
        <a:folHlink>
          <a:srgbClr val="66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Ржавый замок 5">
        <a:dk1>
          <a:srgbClr val="333300"/>
        </a:dk1>
        <a:lt1>
          <a:srgbClr val="DDDDDD"/>
        </a:lt1>
        <a:dk2>
          <a:srgbClr val="996600"/>
        </a:dk2>
        <a:lt2>
          <a:srgbClr val="FFCC66"/>
        </a:lt2>
        <a:accent1>
          <a:srgbClr val="EEB00B"/>
        </a:accent1>
        <a:accent2>
          <a:srgbClr val="330099"/>
        </a:accent2>
        <a:accent3>
          <a:srgbClr val="CAB8AA"/>
        </a:accent3>
        <a:accent4>
          <a:srgbClr val="BDBDBD"/>
        </a:accent4>
        <a:accent5>
          <a:srgbClr val="F5D4AA"/>
        </a:accent5>
        <a:accent6>
          <a:srgbClr val="2D008A"/>
        </a:accent6>
        <a:hlink>
          <a:srgbClr val="FF6633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Ржавый замок 6">
        <a:dk1>
          <a:srgbClr val="003300"/>
        </a:dk1>
        <a:lt1>
          <a:srgbClr val="FFFFCC"/>
        </a:lt1>
        <a:dk2>
          <a:srgbClr val="999933"/>
        </a:dk2>
        <a:lt2>
          <a:srgbClr val="FFFF66"/>
        </a:lt2>
        <a:accent1>
          <a:srgbClr val="CC9900"/>
        </a:accent1>
        <a:accent2>
          <a:srgbClr val="330099"/>
        </a:accent2>
        <a:accent3>
          <a:srgbClr val="CACAAD"/>
        </a:accent3>
        <a:accent4>
          <a:srgbClr val="DADAAE"/>
        </a:accent4>
        <a:accent5>
          <a:srgbClr val="E2CAAA"/>
        </a:accent5>
        <a:accent6>
          <a:srgbClr val="2D008A"/>
        </a:accent6>
        <a:hlink>
          <a:srgbClr val="FF9900"/>
        </a:hlink>
        <a:folHlink>
          <a:srgbClr val="FF66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Office\Templates\Presentation Designs\Ржавый замок.pot</Template>
  <TotalTime>952</TotalTime>
  <Words>254</Words>
  <Application>Microsoft Office PowerPoint</Application>
  <PresentationFormat>Экран (4:3)</PresentationFormat>
  <Paragraphs>62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Ржавый замок</vt:lpstr>
      <vt:lpstr>Презентация PowerPoint</vt:lpstr>
      <vt:lpstr>       Корней Иванович Чуковский.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«Мойдодыр»</vt:lpstr>
      <vt:lpstr>Презентация PowerPoint</vt:lpstr>
      <vt:lpstr>Презентация PowerPoint</vt:lpstr>
      <vt:lpstr>Презентация PowerPoint</vt:lpstr>
      <vt:lpstr>Кто носит эти имена?</vt:lpstr>
      <vt:lpstr>Узнайте сказку по изображению</vt:lpstr>
      <vt:lpstr>Узнайте сказку по изображению</vt:lpstr>
      <vt:lpstr>Назови одним словом</vt:lpstr>
      <vt:lpstr>Назови одним словом</vt:lpstr>
      <vt:lpstr>звери</vt:lpstr>
      <vt:lpstr>Выбери правильный ответ:  Кто потушил море в сказке «Путаница»?</vt:lpstr>
      <vt:lpstr>В сказке «Мойдодыр» от грязнули убежали:</vt:lpstr>
      <vt:lpstr>     Какая пословица лучше всего выражает главную мысль сказок «Мойдодыр» и «Федорино горе»?</vt:lpstr>
      <vt:lpstr>Награждение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Неизвестный пользователь</cp:lastModifiedBy>
  <cp:revision>14</cp:revision>
  <dcterms:created xsi:type="dcterms:W3CDTF">1601-01-01T00:00:00Z</dcterms:created>
  <dcterms:modified xsi:type="dcterms:W3CDTF">2021-04-05T06:36:38Z</dcterms:modified>
</cp:coreProperties>
</file>