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84" r:id="rId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1D9A0D-8608-4A6E-A35E-DBE462F0CC9F}">
          <p14:sldIdLst>
            <p14:sldId id="257"/>
          </p14:sldIdLst>
        </p14:section>
        <p14:section name="П" id="{F313F2B6-0B16-46ED-B5B7-5CAE27726910}">
          <p14:sldIdLst>
            <p14:sldId id="258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24"/>
    <a:srgbClr val="F8D450"/>
    <a:srgbClr val="E6E6E6"/>
    <a:srgbClr val="E20B25"/>
    <a:srgbClr val="007FFF"/>
    <a:srgbClr val="BD9BA0"/>
    <a:srgbClr val="97D320"/>
    <a:srgbClr val="FECFCF"/>
    <a:srgbClr val="2D2D2D"/>
    <a:srgbClr val="E5D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90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1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90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1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5" y="2484994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5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400"/>
            <a:ext cx="6433399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3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951415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7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9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40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9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6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11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2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microsoft.com/office/2007/relationships/hdphoto" Target="../media/hdphoto4.wdp"/><Relationship Id="rId26" Type="http://schemas.openxmlformats.org/officeDocument/2006/relationships/image" Target="../media/image21.png"/><Relationship Id="rId39" Type="http://schemas.openxmlformats.org/officeDocument/2006/relationships/image" Target="../media/image31.png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34" Type="http://schemas.openxmlformats.org/officeDocument/2006/relationships/image" Target="../media/image27.png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33" Type="http://schemas.openxmlformats.org/officeDocument/2006/relationships/image" Target="../media/image26.png"/><Relationship Id="rId38" Type="http://schemas.openxmlformats.org/officeDocument/2006/relationships/image" Target="../media/image30.png"/><Relationship Id="rId2" Type="http://schemas.openxmlformats.org/officeDocument/2006/relationships/image" Target="../media/image8.png"/><Relationship Id="rId16" Type="http://schemas.microsoft.com/office/2007/relationships/hdphoto" Target="../media/hdphoto3.wdp"/><Relationship Id="rId20" Type="http://schemas.microsoft.com/office/2007/relationships/hdphoto" Target="../media/hdphoto5.wdp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.png"/><Relationship Id="rId24" Type="http://schemas.microsoft.com/office/2007/relationships/hdphoto" Target="../media/hdphoto7.wdp"/><Relationship Id="rId32" Type="http://schemas.openxmlformats.org/officeDocument/2006/relationships/image" Target="../media/image25.jpeg"/><Relationship Id="rId37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36" Type="http://schemas.openxmlformats.org/officeDocument/2006/relationships/image" Target="../media/image28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31" Type="http://schemas.microsoft.com/office/2007/relationships/hdphoto" Target="../media/hdphoto9.wdp"/><Relationship Id="rId4" Type="http://schemas.openxmlformats.org/officeDocument/2006/relationships/image" Target="../media/image10.png"/><Relationship Id="rId9" Type="http://schemas.openxmlformats.org/officeDocument/2006/relationships/image" Target="../media/image11.jpeg"/><Relationship Id="rId14" Type="http://schemas.openxmlformats.org/officeDocument/2006/relationships/image" Target="../media/image14.jpeg"/><Relationship Id="rId22" Type="http://schemas.microsoft.com/office/2007/relationships/hdphoto" Target="../media/hdphoto6.wdp"/><Relationship Id="rId27" Type="http://schemas.microsoft.com/office/2007/relationships/hdphoto" Target="../media/hdphoto8.wdp"/><Relationship Id="rId30" Type="http://schemas.openxmlformats.org/officeDocument/2006/relationships/image" Target="../media/image24.png"/><Relationship Id="rId35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1251" y="1824357"/>
            <a:ext cx="6983987" cy="2221877"/>
          </a:xfrm>
          <a:solidFill>
            <a:srgbClr val="F3C40F"/>
          </a:solidFill>
        </p:spPr>
        <p:txBody>
          <a:bodyPr rtlCol="0">
            <a:normAutofit/>
          </a:bodyPr>
          <a:lstStyle/>
          <a:p>
            <a:pPr algn="ctr" rtl="0"/>
            <a:r>
              <a:rPr lang="ru-RU" dirty="0"/>
              <a:t>Звук </a:t>
            </a:r>
            <a:r>
              <a:rPr lang="en-US" dirty="0"/>
              <a:t>[</a:t>
            </a:r>
            <a:r>
              <a:rPr lang="ru-RU" dirty="0"/>
              <a:t>К</a:t>
            </a:r>
            <a:r>
              <a:rPr lang="en-US" dirty="0"/>
              <a:t>]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Коля купил… </a:t>
            </a:r>
            <a:br>
              <a:rPr lang="ru-RU" dirty="0"/>
            </a:br>
            <a:r>
              <a:rPr lang="ru-RU" sz="2400" b="1" dirty="0"/>
              <a:t>автоматизация в предложениях</a:t>
            </a:r>
            <a:endParaRPr lang="ru" b="1" dirty="0"/>
          </a:p>
        </p:txBody>
      </p:sp>
      <p:pic>
        <p:nvPicPr>
          <p:cNvPr id="14" name="Рисунок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FBFB40-209A-4DA5-9E71-396D48BD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065" y="5289029"/>
            <a:ext cx="1248799" cy="1167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4E9578-CF0E-4425-A760-3F20D3991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7116" l="9971" r="99756">
                        <a14:foregroundMark x1="64858" y1="76182" x2="67546" y2="93599"/>
                        <a14:foregroundMark x1="67546" y1="93599" x2="68035" y2="94002"/>
                        <a14:foregroundMark x1="96481" y1="26817" x2="99804" y2="36794"/>
                        <a14:foregroundMark x1="68866" y1="74567" x2="65005" y2="75029"/>
                        <a14:foregroundMark x1="73998" y1="90081" x2="73803" y2="97116"/>
                        <a14:backgroundMark x1="28152" y1="2941" x2="28837" y2="87428"/>
                        <a14:backgroundMark x1="47947" y1="71107" x2="49365" y2="58016"/>
                        <a14:backgroundMark x1="49511" y1="51326" x2="51173" y2="81430"/>
                        <a14:backgroundMark x1="52542" y1="60323" x2="42424" y2="87601"/>
                        <a14:backgroundMark x1="53910" y1="68166" x2="51417" y2="82699"/>
                        <a14:backgroundMark x1="54888" y1="66032" x2="57038" y2="74394"/>
                        <a14:backgroundMark x1="57038" y1="74394" x2="57136" y2="74394"/>
                        <a14:backgroundMark x1="56989" y1="73587" x2="55181" y2="79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73"/>
          <a:stretch/>
        </p:blipFill>
        <p:spPr bwMode="auto">
          <a:xfrm>
            <a:off x="215832" y="1464475"/>
            <a:ext cx="2730961" cy="516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7828F679-5C13-4F0E-90F7-20C6AA207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01" b="92179" l="8043" r="96196">
                        <a14:foregroundMark x1="16630" y1="12011" x2="29565" y2="8380"/>
                        <a14:foregroundMark x1="29565" y1="8380" x2="35109" y2="7821"/>
                        <a14:foregroundMark x1="35109" y1="7821" x2="47065" y2="8101"/>
                        <a14:foregroundMark x1="47065" y1="8101" x2="59239" y2="11453"/>
                        <a14:foregroundMark x1="59239" y1="11453" x2="64891" y2="11173"/>
                        <a14:foregroundMark x1="64891" y1="11173" x2="66957" y2="11173"/>
                        <a14:foregroundMark x1="92717" y1="8659" x2="92935" y2="9078"/>
                        <a14:foregroundMark x1="10543" y1="88966" x2="8152" y2="92179"/>
                        <a14:foregroundMark x1="87500" y1="89665" x2="96196" y2="91899"/>
                        <a14:foregroundMark x1="63804" y1="72207" x2="32717" y2="72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74" y="4070885"/>
            <a:ext cx="2004992" cy="15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CC80F79F-4AE1-4413-B99F-475CACDE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534">
            <a:off x="4233618" y="1029291"/>
            <a:ext cx="1076677" cy="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>
            <a:extLst>
              <a:ext uri="{FF2B5EF4-FFF2-40B4-BE49-F238E27FC236}">
                <a16:creationId xmlns:a16="http://schemas.microsoft.com/office/drawing/2014/main" id="{607CD7A4-DE4D-43A6-908D-751DCEBF9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t="962" r="12776" b="873"/>
          <a:stretch/>
        </p:blipFill>
        <p:spPr bwMode="auto">
          <a:xfrm>
            <a:off x="6914750" y="876080"/>
            <a:ext cx="1013261" cy="128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E3B0595E-279E-46B8-9C82-132734C3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02" y="3936916"/>
            <a:ext cx="1705820" cy="158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>
            <a:extLst>
              <a:ext uri="{FF2B5EF4-FFF2-40B4-BE49-F238E27FC236}">
                <a16:creationId xmlns:a16="http://schemas.microsoft.com/office/drawing/2014/main" id="{B5EF8D8A-501B-4F78-9F46-5D3608FAC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75" y="1277154"/>
            <a:ext cx="3154162" cy="367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75723574-A09A-4E00-BBF4-ACB21492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415" y="4573866"/>
            <a:ext cx="3089364" cy="261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D40E5F1F-2669-4E3F-8C8D-A3FA9EAA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37" y="1831090"/>
            <a:ext cx="3154162" cy="31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01A7A92-39DD-4A2B-A04B-471B84963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7" b="97116" l="9971" r="99756">
                        <a14:foregroundMark x1="64858" y1="76182" x2="67546" y2="93599"/>
                        <a14:foregroundMark x1="67546" y1="93599" x2="68035" y2="94002"/>
                        <a14:foregroundMark x1="96481" y1="26817" x2="99804" y2="36794"/>
                        <a14:foregroundMark x1="68866" y1="74567" x2="65005" y2="75029"/>
                        <a14:foregroundMark x1="73998" y1="90081" x2="73803" y2="97116"/>
                        <a14:backgroundMark x1="28152" y1="2941" x2="28837" y2="87428"/>
                        <a14:backgroundMark x1="47947" y1="71107" x2="49365" y2="58016"/>
                        <a14:backgroundMark x1="49511" y1="51326" x2="51173" y2="81430"/>
                        <a14:backgroundMark x1="52542" y1="60323" x2="42424" y2="87601"/>
                        <a14:backgroundMark x1="53910" y1="68166" x2="51417" y2="82699"/>
                        <a14:backgroundMark x1="54888" y1="66032" x2="57038" y2="74394"/>
                        <a14:backgroundMark x1="57038" y1="74394" x2="57136" y2="74394"/>
                        <a14:backgroundMark x1="56989" y1="73587" x2="55181" y2="79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73"/>
          <a:stretch/>
        </p:blipFill>
        <p:spPr bwMode="auto">
          <a:xfrm>
            <a:off x="-155504" y="1596477"/>
            <a:ext cx="2730961" cy="516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C1095A1-B48B-44FB-ACA2-CB0F7CC9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1" b="92179" l="8043" r="96196">
                        <a14:foregroundMark x1="16630" y1="12011" x2="29565" y2="8380"/>
                        <a14:foregroundMark x1="29565" y1="8380" x2="35109" y2="7821"/>
                        <a14:foregroundMark x1="35109" y1="7821" x2="47065" y2="8101"/>
                        <a14:foregroundMark x1="47065" y1="8101" x2="59239" y2="11453"/>
                        <a14:foregroundMark x1="59239" y1="11453" x2="64891" y2="11173"/>
                        <a14:foregroundMark x1="64891" y1="11173" x2="66957" y2="11173"/>
                        <a14:foregroundMark x1="92717" y1="8659" x2="92935" y2="9078"/>
                        <a14:foregroundMark x1="10543" y1="88966" x2="8152" y2="92179"/>
                        <a14:foregroundMark x1="87500" y1="89665" x2="96196" y2="91899"/>
                        <a14:foregroundMark x1="63804" y1="72207" x2="32717" y2="72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023" y="3619657"/>
            <a:ext cx="2004992" cy="15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716EA784-2C3A-438A-8962-08484DDB3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1996"/>
          <a:stretch/>
        </p:blipFill>
        <p:spPr bwMode="auto">
          <a:xfrm>
            <a:off x="10309689" y="3696933"/>
            <a:ext cx="2131553" cy="226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F3BEE8B7-802B-40DF-A5DF-670098AF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98" y="1690439"/>
            <a:ext cx="979868" cy="11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172456" y="13228"/>
            <a:ext cx="2443920" cy="402314"/>
          </a:xfrm>
        </p:spPr>
        <p:txBody>
          <a:bodyPr rtlCol="0">
            <a:noAutofit/>
          </a:bodyPr>
          <a:lstStyle/>
          <a:p>
            <a:pPr algn="ctr" rtl="0"/>
            <a:r>
              <a:rPr lang="ru-RU" sz="1800" dirty="0">
                <a:solidFill>
                  <a:srgbClr val="636A24"/>
                </a:solidFill>
              </a:rPr>
              <a:t>Коля купил..</a:t>
            </a:r>
            <a:endParaRPr sz="1800" dirty="0">
              <a:solidFill>
                <a:srgbClr val="636A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7C23BEC-A7A3-4A38-86AF-A41FA8A314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6206" y="5845562"/>
            <a:ext cx="761661" cy="711833"/>
          </a:xfrm>
          <a:prstGeom prst="rect">
            <a:avLst/>
          </a:prstGeom>
        </p:spPr>
      </p:pic>
      <p:sp>
        <p:nvSpPr>
          <p:cNvPr id="20" name="Крест 19">
            <a:extLst>
              <a:ext uri="{FF2B5EF4-FFF2-40B4-BE49-F238E27FC236}">
                <a16:creationId xmlns:a16="http://schemas.microsoft.com/office/drawing/2014/main" id="{420E3E71-A43D-4B06-AEF9-29D54C758BC4}"/>
              </a:ext>
            </a:extLst>
          </p:cNvPr>
          <p:cNvSpPr/>
          <p:nvPr/>
        </p:nvSpPr>
        <p:spPr>
          <a:xfrm>
            <a:off x="9911905" y="46188"/>
            <a:ext cx="1222220" cy="426311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/>
              <a:t>Реч</a:t>
            </a:r>
            <a:r>
              <a:rPr lang="ru-RU" sz="1100" dirty="0"/>
              <a:t>.</a:t>
            </a:r>
          </a:p>
          <a:p>
            <a:pPr algn="ctr"/>
            <a:r>
              <a:rPr lang="ru-RU" sz="1100" dirty="0"/>
              <a:t>материал</a:t>
            </a: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58D61A94-42CE-453A-A47A-B8DDA146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534">
            <a:off x="3516412" y="503539"/>
            <a:ext cx="1076677" cy="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6F4C5CE9-B769-4EFF-9977-05B37E3A1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990" y="4907214"/>
            <a:ext cx="666346" cy="7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07AD5C4C-4962-4434-928E-74F280E3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77" y="2139752"/>
            <a:ext cx="961220" cy="6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0CCB28FE-E1E0-46BE-9066-5132FDFA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35" b="93595" l="10000" r="90000">
                        <a14:foregroundMark x1="51750" y1="90719" x2="57875" y2="79869"/>
                        <a14:foregroundMark x1="57875" y1="79869" x2="69125" y2="68497"/>
                        <a14:foregroundMark x1="73125" y1="87974" x2="81125" y2="67059"/>
                        <a14:foregroundMark x1="63750" y1="87974" x2="57625" y2="81569"/>
                        <a14:foregroundMark x1="57625" y1="81569" x2="49875" y2="83007"/>
                        <a14:foregroundMark x1="49875" y1="83007" x2="49125" y2="93595"/>
                        <a14:foregroundMark x1="15750" y1="64314" x2="15750" y2="47582"/>
                        <a14:foregroundMark x1="21125" y1="57255" x2="21875" y2="42222"/>
                        <a14:foregroundMark x1="21875" y1="42222" x2="25125" y2="3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720">
            <a:off x="7456126" y="2858618"/>
            <a:ext cx="1139920" cy="10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FA004FC3-55F1-40E1-9F6E-7713877D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600" b="90000" l="4769" r="96184">
                        <a14:foregroundMark x1="6677" y1="45200" x2="12401" y2="44400"/>
                        <a14:foregroundMark x1="14944" y1="44400" x2="19873" y2="33000"/>
                        <a14:foregroundMark x1="19873" y1="33000" x2="26868" y2="25400"/>
                        <a14:foregroundMark x1="26868" y1="25400" x2="31955" y2="15400"/>
                        <a14:foregroundMark x1="31955" y1="15400" x2="32750" y2="12400"/>
                        <a14:foregroundMark x1="32750" y1="11600" x2="32750" y2="8400"/>
                        <a14:foregroundMark x1="42289" y1="10000" x2="54372" y2="3600"/>
                        <a14:foregroundMark x1="82989" y1="29200" x2="91097" y2="35200"/>
                        <a14:foregroundMark x1="91097" y1="35200" x2="91892" y2="36400"/>
                        <a14:foregroundMark x1="95707" y1="33200" x2="96343" y2="36400"/>
                        <a14:foregroundMark x1="5405" y1="42000" x2="4769" y2="4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81" y="3139836"/>
            <a:ext cx="1125816" cy="89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DAFFEA00-B731-472A-807F-E548F842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842" b="94878" l="10000" r="90000">
                        <a14:foregroundMark x1="40714" y1="11525" x2="36429" y2="7334"/>
                        <a14:foregroundMark x1="37143" y1="7334" x2="52143" y2="6636"/>
                        <a14:foregroundMark x1="55714" y1="6636" x2="50714" y2="3842"/>
                        <a14:foregroundMark x1="29286" y1="91385" x2="40000" y2="94878"/>
                        <a14:foregroundMark x1="40000" y1="94878" x2="41429" y2="94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34" y="1425829"/>
            <a:ext cx="698132" cy="7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>
            <a:extLst>
              <a:ext uri="{FF2B5EF4-FFF2-40B4-BE49-F238E27FC236}">
                <a16:creationId xmlns:a16="http://schemas.microsoft.com/office/drawing/2014/main" id="{44AC68BF-A2F1-4606-9D83-00878927D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090" b="94261" l="10000" r="92955">
                        <a14:foregroundMark x1="47727" y1="14050" x2="55568" y2="8839"/>
                        <a14:foregroundMark x1="55568" y1="8839" x2="72614" y2="4090"/>
                        <a14:foregroundMark x1="72273" y1="6135" x2="78750" y2="12203"/>
                        <a14:foregroundMark x1="78750" y1="12203" x2="80909" y2="19987"/>
                        <a14:foregroundMark x1="80909" y1="19987" x2="68864" y2="56860"/>
                        <a14:foregroundMark x1="68864" y1="56860" x2="81250" y2="55541"/>
                        <a14:foregroundMark x1="81250" y1="55541" x2="90795" y2="50726"/>
                        <a14:foregroundMark x1="90795" y1="50726" x2="93068" y2="50528"/>
                        <a14:foregroundMark x1="17727" y1="81266" x2="40568" y2="75792"/>
                        <a14:foregroundMark x1="40568" y1="75792" x2="15909" y2="94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759">
            <a:off x="11029937" y="3969405"/>
            <a:ext cx="555541" cy="9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>
            <a:extLst>
              <a:ext uri="{FF2B5EF4-FFF2-40B4-BE49-F238E27FC236}">
                <a16:creationId xmlns:a16="http://schemas.microsoft.com/office/drawing/2014/main" id="{75BF9C9C-C5F5-4879-AE45-A866D03A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7558" r="90930">
                        <a14:foregroundMark x1="32791" y1="11395" x2="32791" y2="11395"/>
                        <a14:foregroundMark x1="10930" y1="54651" x2="10000" y2="57442"/>
                        <a14:foregroundMark x1="9535" y1="57442" x2="8605" y2="60233"/>
                        <a14:foregroundMark x1="8140" y1="40233" x2="7674" y2="36977"/>
                        <a14:foregroundMark x1="90930" y1="74651" x2="90930" y2="7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157" y="1294557"/>
            <a:ext cx="1133609" cy="11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4">
            <a:extLst>
              <a:ext uri="{FF2B5EF4-FFF2-40B4-BE49-F238E27FC236}">
                <a16:creationId xmlns:a16="http://schemas.microsoft.com/office/drawing/2014/main" id="{4A4B3EC0-F008-439B-B232-999760A8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81" y="2019769"/>
            <a:ext cx="718071" cy="100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5E7C724-FED5-4348-BE00-5AC2A693C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250" b="99063" l="10000" r="90000">
                        <a14:foregroundMark x1="63556" y1="10000" x2="63556" y2="1250"/>
                        <a14:foregroundMark x1="59444" y1="3438" x2="51778" y2="3438"/>
                        <a14:foregroundMark x1="70333" y1="3438" x2="74889" y2="1250"/>
                        <a14:foregroundMark x1="73333" y1="2031" x2="46556" y2="1250"/>
                        <a14:foregroundMark x1="20778" y1="29531" x2="18222" y2="46875"/>
                        <a14:foregroundMark x1="16667" y1="52812" x2="11556" y2="79844"/>
                        <a14:foregroundMark x1="11556" y1="79844" x2="13111" y2="95469"/>
                        <a14:foregroundMark x1="22889" y1="83125" x2="41333" y2="95938"/>
                        <a14:foregroundMark x1="41333" y1="95938" x2="55333" y2="98438"/>
                        <a14:foregroundMark x1="63556" y1="65000" x2="75667" y2="93281"/>
                        <a14:foregroundMark x1="75667" y1="93281" x2="76000" y2="93281"/>
                        <a14:foregroundMark x1="85778" y1="59219" x2="86778" y2="88906"/>
                        <a14:foregroundMark x1="84667" y1="70781" x2="85778" y2="84688"/>
                        <a14:foregroundMark x1="73889" y1="40469" x2="62556" y2="29531"/>
                        <a14:foregroundMark x1="61556" y1="30312" x2="44556" y2="28906"/>
                        <a14:foregroundMark x1="44556" y1="28906" x2="32667" y2="22969"/>
                        <a14:foregroundMark x1="36333" y1="23750" x2="36333" y2="20709"/>
                        <a14:foregroundMark x1="59000" y1="29531" x2="67222" y2="42656"/>
                        <a14:foregroundMark x1="73333" y1="29531" x2="76444" y2="51250"/>
                        <a14:foregroundMark x1="76444" y1="51250" x2="76444" y2="51250"/>
                        <a14:foregroundMark x1="74889" y1="31719" x2="47111" y2="37500"/>
                        <a14:foregroundMark x1="67667" y1="29531" x2="37333" y2="30938"/>
                        <a14:foregroundMark x1="57444" y1="28906" x2="77000" y2="23750"/>
                        <a14:foregroundMark x1="75444" y1="28125" x2="74889" y2="36875"/>
                        <a14:foregroundMark x1="70333" y1="29531" x2="74444" y2="48438"/>
                        <a14:foregroundMark x1="74444" y1="54844" x2="62000" y2="79531"/>
                        <a14:foregroundMark x1="55333" y1="67969" x2="47667" y2="92656"/>
                        <a14:foregroundMark x1="39889" y1="65781" x2="34222" y2="95469"/>
                        <a14:foregroundMark x1="23889" y1="60000" x2="26000" y2="97656"/>
                        <a14:foregroundMark x1="36778" y1="73750" x2="43333" y2="95625"/>
                        <a14:foregroundMark x1="43333" y1="95625" x2="47667" y2="99063"/>
                        <a14:foregroundMark x1="55889" y1="84688" x2="55333" y2="88906"/>
                        <a14:foregroundMark x1="78556" y1="28906" x2="78556" y2="28906"/>
                        <a14:foregroundMark x1="76000" y1="32813" x2="76667" y2="29375"/>
                        <a14:foregroundMark x1="79778" y1="26719" x2="75778" y2="32031"/>
                        <a14:foregroundMark x1="63830" y1="11078" x2="66383" y2="29940"/>
                        <a14:foregroundMark x1="39574" y1="43413" x2="21064" y2="51497"/>
                        <a14:foregroundMark x1="21064" y1="51497" x2="16596" y2="57186"/>
                        <a14:foregroundMark x1="30000" y1="45210" x2="23617" y2="40419"/>
                        <a14:foregroundMark x1="49362" y1="46707" x2="66383" y2="45210"/>
                        <a14:foregroundMark x1="57872" y1="30838" x2="39149" y2="33832"/>
                        <a14:foregroundMark x1="35319" y1="51198" x2="27234" y2="79641"/>
                        <a14:foregroundMark x1="19787" y1="46707" x2="19149" y2="72455"/>
                        <a14:foregroundMark x1="19149" y1="72455" x2="22340" y2="73653"/>
                        <a14:foregroundMark x1="52553" y1="23054" x2="57872" y2="22455"/>
                        <a14:foregroundMark x1="30000" y1="32335" x2="24681" y2="45210"/>
                        <a14:foregroundMark x1="24043" y1="41916" x2="22979" y2="45210"/>
                        <a14:backgroundMark x1="38889" y1="8594" x2="35778" y2="625"/>
                        <a14:backgroundMark x1="51222" y1="16563" x2="51222" y2="16563"/>
                        <a14:backgroundMark x1="54778" y1="15000" x2="45000" y2="10000"/>
                        <a14:backgroundMark x1="33222" y1="16563" x2="37778" y2="16563"/>
                        <a14:backgroundMark x1="37333" y1="16563" x2="32111" y2="16563"/>
                        <a14:backgroundMark x1="32111" y1="17969" x2="39889" y2="1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70" y="306022"/>
            <a:ext cx="1377892" cy="9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C4418C-2FDE-47DF-A8E6-9C9E9FFA0A6B}"/>
              </a:ext>
            </a:extLst>
          </p:cNvPr>
          <p:cNvSpPr txBox="1"/>
          <p:nvPr/>
        </p:nvSpPr>
        <p:spPr>
          <a:xfrm>
            <a:off x="11298442" y="219058"/>
            <a:ext cx="735114" cy="347787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2"/>
                </a:solidFill>
              </a:rPr>
              <a:t>Камень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Камин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Конь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Корона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Кольцо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Калач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Каша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Касса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Бык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Сапог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Жук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Замок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Паук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Брелок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Лук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Чеснок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Носок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Мак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Коза</a:t>
            </a:r>
          </a:p>
          <a:p>
            <a:pPr algn="ctr"/>
            <a:r>
              <a:rPr lang="ru-RU" sz="1000" dirty="0">
                <a:solidFill>
                  <a:schemeClr val="tx2"/>
                </a:solidFill>
              </a:rPr>
              <a:t>Компас</a:t>
            </a:r>
          </a:p>
          <a:p>
            <a:pPr algn="ctr"/>
            <a:r>
              <a:rPr lang="ru-RU" sz="1000">
                <a:solidFill>
                  <a:schemeClr val="tx2"/>
                </a:solidFill>
              </a:rPr>
              <a:t>Ключ</a:t>
            </a:r>
            <a:endParaRPr lang="ru-RU" sz="1000" dirty="0">
              <a:solidFill>
                <a:schemeClr val="tx2"/>
              </a:solidFill>
            </a:endParaRPr>
          </a:p>
          <a:p>
            <a:pPr algn="ctr"/>
            <a:endParaRPr lang="ru-RU" sz="1000" dirty="0">
              <a:solidFill>
                <a:schemeClr val="tx2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6D0C37-F491-43C4-8C83-0EAE341BB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61" y="4034762"/>
            <a:ext cx="1105593" cy="100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77EC7-EA4C-4914-9534-3389844E5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8394" y="1364484"/>
            <a:ext cx="923567" cy="7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A725D5D-DA5F-48C2-9866-8DA70F71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63" y="4759654"/>
            <a:ext cx="1051019" cy="6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D5A6DBE2-365B-4110-B04C-6DCF63F11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630" y="2428166"/>
            <a:ext cx="1333593" cy="133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>
            <a:extLst>
              <a:ext uri="{FF2B5EF4-FFF2-40B4-BE49-F238E27FC236}">
                <a16:creationId xmlns:a16="http://schemas.microsoft.com/office/drawing/2014/main" id="{FF0C7526-89A6-4D34-9202-9F50C82D1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t="962" r="12776" b="873"/>
          <a:stretch/>
        </p:blipFill>
        <p:spPr bwMode="auto">
          <a:xfrm>
            <a:off x="4647310" y="472499"/>
            <a:ext cx="771717" cy="9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42B5EE0B-1D0C-46AA-9A67-E88AF0F54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7963" b="96204" l="7604" r="95938">
                        <a14:foregroundMark x1="90990" y1="51852" x2="95938" y2="52500"/>
                        <a14:foregroundMark x1="7760" y1="47685" x2="13125" y2="46667"/>
                        <a14:foregroundMark x1="13125" y1="46667" x2="13125" y2="46667"/>
                        <a14:foregroundMark x1="30000" y1="93519" x2="30625" y2="89167"/>
                        <a14:foregroundMark x1="73125" y1="93333" x2="74063" y2="96204"/>
                        <a14:foregroundMark x1="57292" y1="8148" x2="62083" y2="7963"/>
                        <a14:foregroundMark x1="42448" y1="8611" x2="37813" y2="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9939" flipV="1">
            <a:off x="3110750" y="3193185"/>
            <a:ext cx="1255289" cy="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4E41173F-FFA2-4178-8253-CC041556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4539">
            <a:off x="2433043" y="3140224"/>
            <a:ext cx="826161" cy="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3EA2A09D-9778-448F-85E3-2D8BF72D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98" y="3835590"/>
            <a:ext cx="156005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B5E47F5-33AA-47A7-8CE8-1E8E8ACB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43" y="2762712"/>
            <a:ext cx="1247176" cy="11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CA761F02-BA59-410E-B264-71AF0861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87" y="3924368"/>
            <a:ext cx="861493" cy="9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4662 0.65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325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03672 0.65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3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04271 0.546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2731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9974 0.568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7" y="2842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15768 0.58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2900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46784 0.4516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225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0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22878 0.2606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1303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14037 0.3976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1988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177 0.2476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238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0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54882 0.4712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2356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0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58398 0.2969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6" y="1483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54584 0.3083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5417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4517 0.1629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91" y="814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6784 0.4516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2256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0569 0.2437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1217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28477 0.3166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5" y="15833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33216 0.196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981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50781 0.2726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1" y="1363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52526 0.1372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685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10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15755 0.72963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3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11107 0.2840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1419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1444 0.2541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12708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10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1875" y="1530423"/>
            <a:ext cx="4939262" cy="1703242"/>
          </a:xfrm>
          <a:prstGeom prst="wedgeEllipseCallou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66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  <a:alpha val="64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/>
            <a:r>
              <a:rPr lang="ru" b="1" dirty="0"/>
              <a:t>Молодец!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F93D4A7-DE88-409A-8430-2C49CD188396}"/>
              </a:ext>
            </a:extLst>
          </p:cNvPr>
          <p:cNvSpPr txBox="1">
            <a:spLocks/>
          </p:cNvSpPr>
          <p:nvPr/>
        </p:nvSpPr>
        <p:spPr>
          <a:xfrm>
            <a:off x="4453520" y="2151633"/>
            <a:ext cx="636307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" dirty="0"/>
          </a:p>
        </p:txBody>
      </p:sp>
      <p:pic>
        <p:nvPicPr>
          <p:cNvPr id="16" name="Рисунок 1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8AF4D0B-C0BC-4F2E-8631-3CE420866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600" y="5466395"/>
            <a:ext cx="1195626" cy="1117408"/>
          </a:xfrm>
          <a:prstGeom prst="rect">
            <a:avLst/>
          </a:prstGeom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73EEB1B0-E464-4B3A-8C69-6E4478E3C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1215" y="4399695"/>
            <a:ext cx="3089364" cy="261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08EE93DB-F0FA-4C94-83D7-C536844A1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7116" l="9971" r="99756">
                        <a14:foregroundMark x1="64858" y1="76182" x2="67546" y2="93599"/>
                        <a14:foregroundMark x1="67546" y1="93599" x2="68035" y2="94002"/>
                        <a14:foregroundMark x1="96481" y1="26817" x2="99804" y2="36794"/>
                        <a14:foregroundMark x1="68866" y1="74567" x2="65005" y2="75029"/>
                        <a14:foregroundMark x1="73998" y1="90081" x2="73803" y2="97116"/>
                        <a14:backgroundMark x1="28152" y1="2941" x2="28837" y2="87428"/>
                        <a14:backgroundMark x1="47947" y1="71107" x2="49365" y2="58016"/>
                        <a14:backgroundMark x1="49511" y1="51326" x2="51173" y2="81430"/>
                        <a14:backgroundMark x1="52542" y1="60323" x2="42424" y2="87601"/>
                        <a14:backgroundMark x1="53910" y1="68166" x2="51417" y2="82699"/>
                        <a14:backgroundMark x1="54888" y1="66032" x2="57038" y2="74394"/>
                        <a14:backgroundMark x1="57038" y1="74394" x2="57136" y2="74394"/>
                        <a14:backgroundMark x1="56989" y1="73587" x2="55181" y2="79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73"/>
          <a:stretch/>
        </p:blipFill>
        <p:spPr bwMode="auto">
          <a:xfrm>
            <a:off x="3735194" y="1694482"/>
            <a:ext cx="2730961" cy="516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50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8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80" fill="hold">
                                          <p:stCondLst>
                                            <p:cond delay="27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80" fill="hold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80" fill="hold">
                                          <p:stCondLst>
                                            <p:cond delay="5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2233</TotalTime>
  <Words>33</Words>
  <Application>Microsoft Office PowerPoint</Application>
  <PresentationFormat>Широкоэкранный</PresentationFormat>
  <Paragraphs>26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Segoe Print</vt:lpstr>
      <vt:lpstr>Природа 16 х 9</vt:lpstr>
      <vt:lpstr>Звук [К] Коля купил…  автоматизация в предложениях</vt:lpstr>
      <vt:lpstr>Коля купил..</vt:lpstr>
      <vt:lpstr>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Автоматизируем ЗВУКИ РАННЕГО ГЕНЕЗА</dc:title>
  <dc:creator>LoGo логопедический кабинет</dc:creator>
  <cp:lastModifiedBy>елена макарова</cp:lastModifiedBy>
  <cp:revision>101</cp:revision>
  <dcterms:created xsi:type="dcterms:W3CDTF">2020-07-08T06:16:25Z</dcterms:created>
  <dcterms:modified xsi:type="dcterms:W3CDTF">2021-03-21T16:59:12Z</dcterms:modified>
</cp:coreProperties>
</file>