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2" r:id="rId4"/>
    <p:sldId id="266" r:id="rId5"/>
    <p:sldId id="264" r:id="rId6"/>
    <p:sldId id="265" r:id="rId7"/>
    <p:sldId id="267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53" y="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94E-9DF5-4887-BDC9-556EA813BF7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2A094E-9DF5-4887-BDC9-556EA813BF7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938D377-9AEC-44DE-847E-48CCD0C9B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600200"/>
          </a:xfrm>
        </p:spPr>
        <p:txBody>
          <a:bodyPr/>
          <a:lstStyle/>
          <a:p>
            <a:r>
              <a:rPr lang="ru-RU" dirty="0" smtClean="0"/>
              <a:t>Старшая группа</a:t>
            </a:r>
          </a:p>
          <a:p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 учитель-логопед </a:t>
            </a:r>
          </a:p>
          <a:p>
            <a:r>
              <a:rPr lang="ru-RU" i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Макарова Е.О.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 У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76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3153544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У-У-У-у-у-у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791325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Паровоз гуди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41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9411"/>
            <a:ext cx="2952328" cy="38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68308"/>
            <a:ext cx="2664296" cy="368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61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601816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«Хлопай, не зевай!»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1173"/>
            <a:ext cx="7772400" cy="416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2880320" cy="340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t="6510" r="5097" b="7588"/>
          <a:stretch/>
        </p:blipFill>
        <p:spPr bwMode="auto">
          <a:xfrm rot="6177446">
            <a:off x="5297064" y="1264823"/>
            <a:ext cx="3680867" cy="259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3333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552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31266"/>
              </p:ext>
            </p:extLst>
          </p:nvPr>
        </p:nvGraphicFramePr>
        <p:xfrm>
          <a:off x="1547664" y="2348880"/>
          <a:ext cx="609600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288348"/>
              </p:ext>
            </p:extLst>
          </p:nvPr>
        </p:nvGraphicFramePr>
        <p:xfrm>
          <a:off x="1547664" y="2348880"/>
          <a:ext cx="609600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8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677422" cy="546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8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532859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984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tebyan.net/big/1389/08/20101106161918412_cartoon_du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3333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1.sndcdn.com/artworks-000036245800-477cv6-crop.jpg?923db0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1" t="5591"/>
          <a:stretch/>
        </p:blipFill>
        <p:spPr bwMode="auto">
          <a:xfrm>
            <a:off x="5796136" y="393072"/>
            <a:ext cx="2002354" cy="254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lker.com/cliparts/7/1/5/4/12878705821624715823fishing_po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2" y="1412776"/>
            <a:ext cx="4248472" cy="50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detsad-kitty.ru/uploads/posts/2011-03/1300626491_os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97" y="3358621"/>
            <a:ext cx="3211499" cy="325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34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150</TotalTime>
  <Words>16</Words>
  <Application>Microsoft Office PowerPoint</Application>
  <PresentationFormat>Экран (4:3)</PresentationFormat>
  <Paragraphs>6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Bookman Old Style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Звук У</vt:lpstr>
      <vt:lpstr>У-У-У-у-у-у</vt:lpstr>
      <vt:lpstr>Презентация PowerPoint</vt:lpstr>
      <vt:lpstr>«Хлопай, не зевай!»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елена макарова</cp:lastModifiedBy>
  <cp:revision>14</cp:revision>
  <dcterms:created xsi:type="dcterms:W3CDTF">2014-09-29T16:05:27Z</dcterms:created>
  <dcterms:modified xsi:type="dcterms:W3CDTF">2021-02-10T19:22:08Z</dcterms:modified>
</cp:coreProperties>
</file>