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81" r:id="rId3"/>
    <p:sldId id="279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1D9A0D-8608-4A6E-A35E-DBE462F0CC9F}">
          <p14:sldIdLst>
            <p14:sldId id="257"/>
          </p14:sldIdLst>
        </p14:section>
        <p14:section name="П" id="{F313F2B6-0B16-46ED-B5B7-5CAE27726910}">
          <p14:sldIdLst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700"/>
    <a:srgbClr val="F2D776"/>
    <a:srgbClr val="F9ECBF"/>
    <a:srgbClr val="FFF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4000" t="-36000" r="-5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5E7CE7-637A-4276-A6F8-8DBBB967D859}"/>
              </a:ext>
            </a:extLst>
          </p:cNvPr>
          <p:cNvSpPr/>
          <p:nvPr/>
        </p:nvSpPr>
        <p:spPr>
          <a:xfrm>
            <a:off x="3220522" y="736600"/>
            <a:ext cx="6456553" cy="4076700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7393" y="831685"/>
            <a:ext cx="8679053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6000" dirty="0"/>
              <a:t>У Саши есть</a:t>
            </a:r>
            <a:br>
              <a:rPr lang="ru-RU" sz="6000" dirty="0"/>
            </a:br>
            <a:r>
              <a:rPr lang="ru-RU" sz="6000" dirty="0"/>
              <a:t>кошка </a:t>
            </a:r>
            <a:r>
              <a:rPr lang="ru-RU" sz="6000" dirty="0" err="1"/>
              <a:t>Шоня</a:t>
            </a:r>
            <a:r>
              <a:rPr lang="ru-RU" sz="6000" dirty="0"/>
              <a:t>…</a:t>
            </a:r>
            <a:endParaRPr lang="ru" sz="6000" dirty="0"/>
          </a:p>
        </p:txBody>
      </p:sp>
      <p:pic>
        <p:nvPicPr>
          <p:cNvPr id="5" name="Рисунок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C2649B-F4B1-4577-83E4-CC255C05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464" y="5776982"/>
            <a:ext cx="799061" cy="746786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D2597D0-8D61-4785-AB75-4E5C55FFC0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19799" y="2468468"/>
            <a:ext cx="6858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0" i="0" dirty="0">
                <a:solidFill>
                  <a:srgbClr val="FFFF00"/>
                </a:solidFill>
                <a:effectLst/>
                <a:latin typeface="+mj-lt"/>
              </a:rPr>
              <a:t>Дифференциация </a:t>
            </a:r>
          </a:p>
          <a:p>
            <a:pPr algn="ctr"/>
            <a:r>
              <a:rPr lang="ru-RU" sz="4400" b="0" i="0" dirty="0">
                <a:solidFill>
                  <a:schemeClr val="accent5"/>
                </a:solidFill>
                <a:effectLst/>
                <a:latin typeface="+mj-lt"/>
              </a:rPr>
              <a:t>С-Ш </a:t>
            </a:r>
          </a:p>
          <a:p>
            <a:pPr algn="ctr"/>
            <a:r>
              <a:rPr lang="ru-RU" sz="4400" b="0" i="0" dirty="0">
                <a:solidFill>
                  <a:srgbClr val="FFFF00"/>
                </a:solidFill>
                <a:effectLst/>
                <a:latin typeface="+mj-lt"/>
              </a:rPr>
              <a:t>в рассказе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9D7694F-0CE2-4D1E-A49B-7206D022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3" b="98491" l="3407" r="96264">
                        <a14:foregroundMark x1="3516" y1="31981" x2="11209" y2="40000"/>
                        <a14:foregroundMark x1="20989" y1="35189" x2="16374" y2="29340"/>
                        <a14:foregroundMark x1="16374" y1="29340" x2="19670" y2="27358"/>
                        <a14:foregroundMark x1="21538" y1="30189" x2="13407" y2="31981"/>
                        <a14:foregroundMark x1="13407" y1="31981" x2="14615" y2="39151"/>
                        <a14:foregroundMark x1="14615" y1="39151" x2="22418" y2="36792"/>
                        <a14:foregroundMark x1="22418" y1="36792" x2="21209" y2="31604"/>
                        <a14:foregroundMark x1="28022" y1="33396" x2="37033" y2="44811"/>
                        <a14:foregroundMark x1="31538" y1="27925" x2="30220" y2="43491"/>
                        <a14:foregroundMark x1="27253" y1="24434" x2="36374" y2="36226"/>
                        <a14:foregroundMark x1="36374" y1="36226" x2="29341" y2="32547"/>
                        <a14:foregroundMark x1="29341" y1="32547" x2="27253" y2="39528"/>
                        <a14:foregroundMark x1="27253" y1="39528" x2="29341" y2="39906"/>
                        <a14:foregroundMark x1="27912" y1="25566" x2="39121" y2="35189"/>
                        <a14:foregroundMark x1="23956" y1="14434" x2="18242" y2="2547"/>
                        <a14:foregroundMark x1="25385" y1="88679" x2="28901" y2="95189"/>
                        <a14:foregroundMark x1="28901" y1="95189" x2="28901" y2="95189"/>
                        <a14:foregroundMark x1="43736" y1="94906" x2="51319" y2="98302"/>
                        <a14:foregroundMark x1="51319" y1="98302" x2="55495" y2="98491"/>
                        <a14:foregroundMark x1="87912" y1="56887" x2="96154" y2="55283"/>
                        <a14:foregroundMark x1="96154" y1="55283" x2="96264" y2="5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13" y="3950516"/>
            <a:ext cx="2265512" cy="26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39AA623-0BC2-497E-9F5E-5716C8137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" b="99096" l="9585" r="89617">
                        <a14:foregroundMark x1="49840" y1="11596" x2="51278" y2="4066"/>
                        <a14:foregroundMark x1="51278" y1="4066" x2="53355" y2="301"/>
                        <a14:foregroundMark x1="44569" y1="27560" x2="42173" y2="29970"/>
                        <a14:foregroundMark x1="45847" y1="26355" x2="40735" y2="28614"/>
                        <a14:foregroundMark x1="58466" y1="24548" x2="55431" y2="31777"/>
                        <a14:foregroundMark x1="55431" y1="31777" x2="55431" y2="31777"/>
                        <a14:foregroundMark x1="56070" y1="26054" x2="55911" y2="27259"/>
                        <a14:foregroundMark x1="41853" y1="89006" x2="37859" y2="95783"/>
                        <a14:foregroundMark x1="37859" y1="95783" x2="35942" y2="97590"/>
                        <a14:foregroundMark x1="32588" y1="96837" x2="34345" y2="97741"/>
                        <a14:foregroundMark x1="31789" y1="96837" x2="34185" y2="93373"/>
                        <a14:foregroundMark x1="32268" y1="93675" x2="38658" y2="90964"/>
                        <a14:foregroundMark x1="34345" y1="92018" x2="41214" y2="90211"/>
                        <a14:foregroundMark x1="38658" y1="90211" x2="38179" y2="88705"/>
                        <a14:foregroundMark x1="39297" y1="88404" x2="37859" y2="88102"/>
                        <a14:foregroundMark x1="47923" y1="94277" x2="49361" y2="97590"/>
                        <a14:foregroundMark x1="49361" y1="98193" x2="32588" y2="99096"/>
                        <a14:foregroundMark x1="32588" y1="99096" x2="31789" y2="98946"/>
                        <a14:foregroundMark x1="60224" y1="97590" x2="68850" y2="98193"/>
                        <a14:foregroundMark x1="68850" y1="98193" x2="71086" y2="97892"/>
                        <a14:foregroundMark x1="74281" y1="97289" x2="74441" y2="9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-2162" r="17557" b="-613"/>
          <a:stretch/>
        </p:blipFill>
        <p:spPr bwMode="auto">
          <a:xfrm>
            <a:off x="1227705" y="1833934"/>
            <a:ext cx="2665483" cy="468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4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96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96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6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960" fill="hold">
                                          <p:stCondLst>
                                            <p:cond delay="38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40" fill="hold">
                                          <p:stCondLst>
                                            <p:cond delay="9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40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40" fill="hold">
                                          <p:stCondLst>
                                            <p:cond delay="2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40" fill="hold">
                                          <p:stCondLst>
                                            <p:cond delay="37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>
            <a:extLst>
              <a:ext uri="{FF2B5EF4-FFF2-40B4-BE49-F238E27FC236}">
                <a16:creationId xmlns:a16="http://schemas.microsoft.com/office/drawing/2014/main" id="{52CC9A14-66AA-480C-A041-EFA4858A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937">
            <a:off x="4406771" y="5282852"/>
            <a:ext cx="1376850" cy="12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8CA0CCB1-4A4F-404F-A002-43415B787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7" b="99219" l="1285" r="99111">
                        <a14:foregroundMark x1="15020" y1="73730" x2="18577" y2="79883"/>
                        <a14:foregroundMark x1="18577" y1="79883" x2="24407" y2="84961"/>
                        <a14:foregroundMark x1="24407" y1="84961" x2="27372" y2="86426"/>
                        <a14:foregroundMark x1="15316" y1="70313" x2="10079" y2="70996"/>
                        <a14:foregroundMark x1="12747" y1="70703" x2="16700" y2="75879"/>
                        <a14:foregroundMark x1="13439" y1="72949" x2="9486" y2="72949"/>
                        <a14:foregroundMark x1="21443" y1="76367" x2="34289" y2="86426"/>
                        <a14:foregroundMark x1="11462" y1="95703" x2="6028" y2="94629"/>
                        <a14:foregroundMark x1="5336" y1="92480" x2="2470" y2="90527"/>
                        <a14:foregroundMark x1="11265" y1="89746" x2="4051" y2="91309"/>
                        <a14:foregroundMark x1="4051" y1="91309" x2="1285" y2="92871"/>
                        <a14:foregroundMark x1="12352" y1="89453" x2="25296" y2="96289"/>
                        <a14:foregroundMark x1="25296" y1="96289" x2="27273" y2="96484"/>
                        <a14:foregroundMark x1="13340" y1="94434" x2="13933" y2="97070"/>
                        <a14:foregroundMark x1="35573" y1="92773" x2="8004" y2="93359"/>
                        <a14:foregroundMark x1="90613" y1="71777" x2="89328" y2="86426"/>
                        <a14:foregroundMark x1="89328" y1="86426" x2="80830" y2="99414"/>
                        <a14:foregroundMark x1="73320" y1="92188" x2="67688" y2="90039"/>
                        <a14:foregroundMark x1="77569" y1="78027" x2="72727" y2="83496"/>
                        <a14:foregroundMark x1="72727" y1="83496" x2="58399" y2="90234"/>
                        <a14:foregroundMark x1="58399" y1="90234" x2="46937" y2="92676"/>
                        <a14:foregroundMark x1="81917" y1="74707" x2="58202" y2="91797"/>
                        <a14:foregroundMark x1="58202" y1="91797" x2="44269" y2="93848"/>
                        <a14:foregroundMark x1="44269" y1="93848" x2="41304" y2="93164"/>
                        <a14:foregroundMark x1="51285" y1="82617" x2="30435" y2="84180"/>
                        <a14:foregroundMark x1="93972" y1="49414" x2="95257" y2="63867"/>
                        <a14:foregroundMark x1="95257" y1="63867" x2="91206" y2="74023"/>
                        <a14:foregroundMark x1="98617" y1="58203" x2="99111" y2="58008"/>
                        <a14:foregroundMark x1="82905" y1="88574" x2="80040" y2="95117"/>
                        <a14:foregroundMark x1="80040" y1="95117" x2="78854" y2="96484"/>
                        <a14:foregroundMark x1="82312" y1="11914" x2="70553" y2="3223"/>
                        <a14:foregroundMark x1="70553" y1="3223" x2="66996" y2="3027"/>
                        <a14:foregroundMark x1="22332" y1="70508" x2="22036" y2="77539"/>
                        <a14:foregroundMark x1="22036" y1="77539" x2="22332" y2="77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7" b="59342"/>
          <a:stretch/>
        </p:blipFill>
        <p:spPr bwMode="auto">
          <a:xfrm rot="1819355">
            <a:off x="8299496" y="3799880"/>
            <a:ext cx="1346306" cy="11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D31A4C-5DA0-465D-896C-06B5C39C54FB}"/>
              </a:ext>
            </a:extLst>
          </p:cNvPr>
          <p:cNvSpPr/>
          <p:nvPr/>
        </p:nvSpPr>
        <p:spPr>
          <a:xfrm>
            <a:off x="900060" y="131670"/>
            <a:ext cx="2141838" cy="8998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1. У Саши есть кошка </a:t>
            </a:r>
            <a:r>
              <a:rPr lang="ru-RU" sz="1400" dirty="0" err="1">
                <a:solidFill>
                  <a:schemeClr val="bg1"/>
                </a:solidFill>
              </a:rPr>
              <a:t>Шоня</a:t>
            </a:r>
            <a:r>
              <a:rPr lang="ru-RU" sz="1400" dirty="0">
                <a:solidFill>
                  <a:schemeClr val="bg1"/>
                </a:solidFill>
              </a:rPr>
              <a:t>. Она пушистая, ласковая и смешная. 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8ED6C8-477A-4513-9F58-9A4D92E89B3E}"/>
              </a:ext>
            </a:extLst>
          </p:cNvPr>
          <p:cNvSpPr/>
          <p:nvPr/>
        </p:nvSpPr>
        <p:spPr>
          <a:xfrm>
            <a:off x="3055018" y="131670"/>
            <a:ext cx="2141838" cy="63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2. У </a:t>
            </a:r>
            <a:r>
              <a:rPr lang="ru-RU" sz="1400" dirty="0" err="1">
                <a:solidFill>
                  <a:schemeClr val="bg1"/>
                </a:solidFill>
              </a:rPr>
              <a:t>Шони</a:t>
            </a:r>
            <a:r>
              <a:rPr lang="ru-RU" sz="1400" dirty="0">
                <a:solidFill>
                  <a:schemeClr val="bg1"/>
                </a:solidFill>
              </a:rPr>
              <a:t> есть ушки, есть и усы.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8782A8-3882-4C76-80A6-5CD2C4FA5B59}"/>
              </a:ext>
            </a:extLst>
          </p:cNvPr>
          <p:cNvSpPr/>
          <p:nvPr/>
        </p:nvSpPr>
        <p:spPr>
          <a:xfrm>
            <a:off x="5203250" y="131670"/>
            <a:ext cx="1828800" cy="637263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Вот как смешно шевелит усами </a:t>
            </a:r>
            <a:r>
              <a:rPr lang="ru-RU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Шоня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4175FD-9B57-482E-B562-B40A0FDD27D6}"/>
              </a:ext>
            </a:extLst>
          </p:cNvPr>
          <p:cNvSpPr/>
          <p:nvPr/>
        </p:nvSpPr>
        <p:spPr>
          <a:xfrm>
            <a:off x="7059727" y="131670"/>
            <a:ext cx="2735635" cy="8998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4. Ушками она внимательно слушает; слышит даже самые бесшумные шаги.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42274-8610-4B39-B25F-8AC5DD9B8502}"/>
              </a:ext>
            </a:extLst>
          </p:cNvPr>
          <p:cNvSpPr txBox="1"/>
          <p:nvPr/>
        </p:nvSpPr>
        <p:spPr>
          <a:xfrm>
            <a:off x="218151" y="1400764"/>
            <a:ext cx="2141838" cy="23083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Нажимать </a:t>
            </a:r>
            <a:r>
              <a:rPr lang="ru-RU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строго</a:t>
            </a:r>
            <a:r>
              <a:rPr lang="ru-RU" dirty="0">
                <a:solidFill>
                  <a:schemeClr val="bg1"/>
                </a:solidFill>
              </a:rPr>
              <a:t> по порядку на фразу для показа действий и  проговаривать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57BB05-677A-466B-9277-D47495EC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6464" y="5776982"/>
            <a:ext cx="799061" cy="74678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978DACE-4268-4EEE-96B9-E8EA0798FC9F}"/>
              </a:ext>
            </a:extLst>
          </p:cNvPr>
          <p:cNvSpPr/>
          <p:nvPr/>
        </p:nvSpPr>
        <p:spPr>
          <a:xfrm>
            <a:off x="9795362" y="136684"/>
            <a:ext cx="2204261" cy="7467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5. 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</a:rPr>
              <a:t>У кошки </a:t>
            </a:r>
            <a:r>
              <a:rPr lang="ru-RU" sz="1400" b="0" i="0" u="none" strike="noStrike" dirty="0" err="1">
                <a:solidFill>
                  <a:schemeClr val="bg1"/>
                </a:solidFill>
                <a:effectLst/>
              </a:rPr>
              <a:t>Шони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</a:rPr>
              <a:t> есть пушистый полосатый хвост.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6748E5-B272-4979-86AD-7E9DFE1D5422}"/>
              </a:ext>
            </a:extLst>
          </p:cNvPr>
          <p:cNvSpPr/>
          <p:nvPr/>
        </p:nvSpPr>
        <p:spPr>
          <a:xfrm>
            <a:off x="9810073" y="870903"/>
            <a:ext cx="2189550" cy="1175001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6. 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</a:rPr>
              <a:t>Когда </a:t>
            </a:r>
            <a:r>
              <a:rPr lang="ru-RU" sz="1400" b="0" i="0" u="none" strike="noStrike" dirty="0" err="1">
                <a:solidFill>
                  <a:schemeClr val="bg1"/>
                </a:solidFill>
                <a:effectLst/>
              </a:rPr>
              <a:t>Шоня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</a:rPr>
              <a:t> сердится, она шевелит хвостом. Просто </a:t>
            </a:r>
            <a:r>
              <a:rPr lang="ru-RU" sz="1400" b="0" i="0" u="none" strike="noStrike" dirty="0" err="1">
                <a:solidFill>
                  <a:schemeClr val="bg1"/>
                </a:solidFill>
                <a:effectLst/>
              </a:rPr>
              <a:t>Шоня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</a:rPr>
              <a:t> хочет кушать!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0C0284-A61B-4EA4-ACFC-33D3ECBD6E98}"/>
              </a:ext>
            </a:extLst>
          </p:cNvPr>
          <p:cNvSpPr/>
          <p:nvPr/>
        </p:nvSpPr>
        <p:spPr>
          <a:xfrm>
            <a:off x="9795362" y="2060527"/>
            <a:ext cx="2204261" cy="719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7.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</a:rPr>
              <a:t>Саша даёт Шоне сырое мясо, пшенную кашу и сушки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2237A1-D0CD-4B50-A9C9-DBF4F520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3" b="98491" l="3407" r="96264">
                        <a14:foregroundMark x1="3516" y1="31981" x2="11209" y2="40000"/>
                        <a14:foregroundMark x1="20989" y1="35189" x2="16374" y2="29340"/>
                        <a14:foregroundMark x1="16374" y1="29340" x2="19670" y2="27358"/>
                        <a14:foregroundMark x1="21538" y1="30189" x2="13407" y2="31981"/>
                        <a14:foregroundMark x1="13407" y1="31981" x2="14615" y2="39151"/>
                        <a14:foregroundMark x1="14615" y1="39151" x2="22418" y2="36792"/>
                        <a14:foregroundMark x1="22418" y1="36792" x2="21209" y2="31604"/>
                        <a14:foregroundMark x1="28022" y1="33396" x2="37033" y2="44811"/>
                        <a14:foregroundMark x1="31538" y1="27925" x2="30220" y2="43491"/>
                        <a14:foregroundMark x1="27253" y1="24434" x2="36374" y2="36226"/>
                        <a14:foregroundMark x1="36374" y1="36226" x2="29341" y2="32547"/>
                        <a14:foregroundMark x1="29341" y1="32547" x2="27253" y2="39528"/>
                        <a14:foregroundMark x1="27253" y1="39528" x2="29341" y2="39906"/>
                        <a14:foregroundMark x1="27912" y1="25566" x2="39121" y2="35189"/>
                        <a14:foregroundMark x1="23956" y1="14434" x2="18242" y2="2547"/>
                        <a14:foregroundMark x1="25385" y1="88679" x2="28901" y2="95189"/>
                        <a14:foregroundMark x1="28901" y1="95189" x2="28901" y2="95189"/>
                        <a14:foregroundMark x1="43736" y1="94906" x2="51319" y2="98302"/>
                        <a14:foregroundMark x1="51319" y1="98302" x2="55495" y2="98491"/>
                        <a14:foregroundMark x1="87912" y1="56887" x2="96154" y2="55283"/>
                        <a14:foregroundMark x1="96154" y1="55283" x2="96264" y2="5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57" y="3598622"/>
            <a:ext cx="2638903" cy="30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01F81B-75F3-4C38-B958-047D9CB69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1" b="99096" l="9585" r="89617">
                        <a14:foregroundMark x1="49840" y1="11596" x2="51278" y2="4066"/>
                        <a14:foregroundMark x1="51278" y1="4066" x2="53355" y2="301"/>
                        <a14:foregroundMark x1="44569" y1="27560" x2="42173" y2="29970"/>
                        <a14:foregroundMark x1="45847" y1="26355" x2="40735" y2="28614"/>
                        <a14:foregroundMark x1="58466" y1="24548" x2="55431" y2="31777"/>
                        <a14:foregroundMark x1="55431" y1="31777" x2="55431" y2="31777"/>
                        <a14:foregroundMark x1="56070" y1="26054" x2="55911" y2="27259"/>
                        <a14:foregroundMark x1="41853" y1="89006" x2="37859" y2="95783"/>
                        <a14:foregroundMark x1="37859" y1="95783" x2="35942" y2="97590"/>
                        <a14:foregroundMark x1="32588" y1="96837" x2="34345" y2="97741"/>
                        <a14:foregroundMark x1="31789" y1="96837" x2="34185" y2="93373"/>
                        <a14:foregroundMark x1="32268" y1="93675" x2="38658" y2="90964"/>
                        <a14:foregroundMark x1="34345" y1="92018" x2="41214" y2="90211"/>
                        <a14:foregroundMark x1="38658" y1="90211" x2="38179" y2="88705"/>
                        <a14:foregroundMark x1="39297" y1="88404" x2="37859" y2="88102"/>
                        <a14:foregroundMark x1="47923" y1="94277" x2="49361" y2="97590"/>
                        <a14:foregroundMark x1="49361" y1="98193" x2="32588" y2="99096"/>
                        <a14:foregroundMark x1="32588" y1="99096" x2="31789" y2="98946"/>
                        <a14:foregroundMark x1="60224" y1="97590" x2="68850" y2="98193"/>
                        <a14:foregroundMark x1="68850" y1="98193" x2="71086" y2="97892"/>
                        <a14:foregroundMark x1="74281" y1="97289" x2="74441" y2="9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-2162" r="17557" b="-613"/>
          <a:stretch/>
        </p:blipFill>
        <p:spPr bwMode="auto">
          <a:xfrm>
            <a:off x="2375327" y="1978040"/>
            <a:ext cx="2665483" cy="468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854BB76-55B1-4F72-AF6D-6054393B0518}"/>
              </a:ext>
            </a:extLst>
          </p:cNvPr>
          <p:cNvGrpSpPr/>
          <p:nvPr/>
        </p:nvGrpSpPr>
        <p:grpSpPr>
          <a:xfrm>
            <a:off x="6534345" y="4712792"/>
            <a:ext cx="1626213" cy="702772"/>
            <a:chOff x="7154243" y="4638103"/>
            <a:chExt cx="1213325" cy="408069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854A5865-7522-484A-874C-834696CBFFE2}"/>
                </a:ext>
              </a:extLst>
            </p:cNvPr>
            <p:cNvGrpSpPr/>
            <p:nvPr/>
          </p:nvGrpSpPr>
          <p:grpSpPr>
            <a:xfrm>
              <a:off x="7154243" y="4638103"/>
              <a:ext cx="450788" cy="233081"/>
              <a:chOff x="7154243" y="4638103"/>
              <a:chExt cx="450788" cy="233081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6AD5F88F-0EA6-40A4-A037-D39586088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4243" y="4638103"/>
                <a:ext cx="446707" cy="7677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272916F5-266D-4D32-8312-29DA86DD66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4243" y="4758163"/>
                <a:ext cx="450788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6F59925A-949F-4208-8B76-A3BB486C6C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7770" y="4778056"/>
                <a:ext cx="403599" cy="9312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6DE30437-02B9-407E-9494-66F7E07699E9}"/>
                </a:ext>
              </a:extLst>
            </p:cNvPr>
            <p:cNvGrpSpPr/>
            <p:nvPr/>
          </p:nvGrpSpPr>
          <p:grpSpPr>
            <a:xfrm rot="12403150">
              <a:off x="7916780" y="4803247"/>
              <a:ext cx="450788" cy="242925"/>
              <a:chOff x="7306643" y="4790503"/>
              <a:chExt cx="450788" cy="242925"/>
            </a:xfrm>
          </p:grpSpPr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9644B775-E3AB-4E8E-95AC-53C6A15A8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6643" y="4790503"/>
                <a:ext cx="446707" cy="7677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8A4D85D5-AADA-4C28-950F-03AD579A4E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2025" y="4910563"/>
                <a:ext cx="44540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5F405077-97F8-4586-BE6D-CB96836635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7526" y="4940300"/>
                <a:ext cx="403599" cy="9312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Picture 4">
            <a:extLst>
              <a:ext uri="{FF2B5EF4-FFF2-40B4-BE49-F238E27FC236}">
                <a16:creationId xmlns:a16="http://schemas.microsoft.com/office/drawing/2014/main" id="{E031C419-BB00-46BA-8D0E-3CF7C8F1D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3" b="98491" l="3407" r="96264">
                        <a14:foregroundMark x1="23956" y1="14434" x2="18242" y2="2547"/>
                        <a14:foregroundMark x1="25385" y1="88679" x2="28901" y2="95189"/>
                        <a14:foregroundMark x1="28901" y1="95189" x2="28901" y2="95189"/>
                        <a14:foregroundMark x1="43736" y1="94906" x2="51319" y2="98302"/>
                        <a14:foregroundMark x1="51319" y1="98302" x2="54572" y2="98449"/>
                        <a14:foregroundMark x1="87912" y1="56887" x2="96154" y2="55283"/>
                        <a14:foregroundMark x1="96154" y1="55283" x2="96264" y2="55283"/>
                        <a14:foregroundMark x1="56154" y1="18302" x2="61209" y2="24811"/>
                        <a14:foregroundMark x1="27253" y1="12358" x2="25055" y2="10189"/>
                        <a14:backgroundMark x1="39451" y1="18019" x2="22857" y2="24811"/>
                        <a14:backgroundMark x1="22857" y1="24811" x2="9341" y2="35094"/>
                        <a14:backgroundMark x1="9341" y1="35094" x2="5604" y2="40283"/>
                        <a14:backgroundMark x1="29341" y1="21415" x2="47033" y2="26509"/>
                        <a14:backgroundMark x1="47033" y1="26509" x2="60440" y2="38774"/>
                        <a14:backgroundMark x1="60440" y1="38774" x2="62637" y2="72736"/>
                        <a14:backgroundMark x1="62637" y1="72736" x2="56154" y2="99811"/>
                        <a14:backgroundMark x1="32308" y1="27925" x2="18132" y2="17736"/>
                        <a14:backgroundMark x1="18132" y1="17736" x2="14945" y2="21038"/>
                        <a14:backgroundMark x1="39121" y1="13679" x2="33736" y2="17075"/>
                        <a14:backgroundMark x1="32967" y1="8679" x2="26484" y2="18019"/>
                        <a14:backgroundMark x1="29341" y1="15849" x2="13187" y2="25377"/>
                        <a14:backgroundMark x1="13187" y1="25377" x2="8462" y2="31321"/>
                        <a14:backgroundMark x1="18242" y1="25755" x2="47473" y2="39623"/>
                        <a14:backgroundMark x1="48901" y1="19528" x2="50330" y2="28774"/>
                        <a14:backgroundMark x1="51099" y1="30377" x2="53956" y2="47453"/>
                        <a14:backgroundMark x1="52527" y1="39340" x2="21758" y2="32264"/>
                        <a14:backgroundMark x1="40989" y1="26038" x2="43516" y2="40943"/>
                        <a14:backgroundMark x1="45275" y1="25094" x2="29560" y2="34623"/>
                        <a14:backgroundMark x1="29560" y1="34623" x2="27253" y2="37830"/>
                        <a14:backgroundMark x1="27912" y1="28208" x2="28352" y2="41792"/>
                        <a14:backgroundMark x1="32967" y1="26981" x2="28352" y2="53302"/>
                        <a14:backgroundMark x1="14945" y1="31321" x2="18571" y2="54245"/>
                        <a14:backgroundMark x1="10989" y1="33774" x2="17802" y2="45849"/>
                        <a14:backgroundMark x1="6703" y1="31321" x2="10220" y2="38113"/>
                        <a14:backgroundMark x1="6264" y1="31321" x2="27912" y2="46792"/>
                        <a14:backgroundMark x1="26813" y1="33113" x2="35165" y2="55189"/>
                        <a14:backgroundMark x1="42747" y1="33774" x2="38462" y2="55189"/>
                        <a14:backgroundMark x1="50000" y1="40000" x2="36374" y2="50283"/>
                        <a14:backgroundMark x1="36374" y1="50283" x2="35165" y2="52358"/>
                        <a14:backgroundMark x1="52857" y1="42736" x2="27582" y2="50849"/>
                        <a14:backgroundMark x1="34066" y1="30943" x2="22747" y2="44245"/>
                        <a14:backgroundMark x1="22747" y1="44245" x2="22527" y2="44340"/>
                        <a14:backgroundMark x1="22527" y1="30377" x2="18571" y2="45566"/>
                        <a14:backgroundMark x1="14615" y1="32547" x2="20000" y2="42736"/>
                        <a14:backgroundMark x1="29341" y1="28208" x2="18132" y2="40755"/>
                        <a14:backgroundMark x1="18132" y1="40755" x2="35934" y2="35000"/>
                        <a14:backgroundMark x1="35934" y1="35000" x2="46044" y2="48302"/>
                        <a14:backgroundMark x1="46044" y1="48302" x2="42747" y2="53302"/>
                        <a14:backgroundMark x1="52527" y1="45566" x2="36593" y2="53396"/>
                        <a14:backgroundMark x1="36593" y1="53396" x2="25604" y2="66415"/>
                        <a14:backgroundMark x1="25604" y1="66415" x2="25824" y2="66321"/>
                        <a14:backgroundMark x1="27912" y1="27264" x2="21758" y2="42736"/>
                        <a14:backgroundMark x1="21758" y1="42736" x2="30440" y2="28113"/>
                        <a14:backgroundMark x1="30440" y1="28113" x2="35934" y2="29434"/>
                        <a14:backgroundMark x1="27582" y1="30660" x2="12088" y2="39340"/>
                        <a14:backgroundMark x1="12088" y1="39340" x2="4176" y2="36226"/>
                        <a14:backgroundMark x1="2637" y1="30660" x2="13846" y2="43396"/>
                        <a14:backgroundMark x1="13846" y1="43396" x2="13846" y2="43396"/>
                        <a14:backgroundMark x1="27253" y1="36604" x2="37692" y2="43962"/>
                        <a14:backgroundMark x1="36923" y1="39340" x2="22637" y2="29151"/>
                        <a14:backgroundMark x1="22637" y1="29151" x2="17473" y2="33491"/>
                        <a14:backgroundMark x1="27582" y1="26038" x2="32308" y2="28774"/>
                        <a14:backgroundMark x1="14286" y1="34434" x2="17473" y2="3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60" t="-532" r="11160" b="62893"/>
          <a:stretch/>
        </p:blipFill>
        <p:spPr bwMode="auto">
          <a:xfrm>
            <a:off x="6399300" y="3540166"/>
            <a:ext cx="2810505" cy="12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1D59CF6A-18E5-4859-918F-C3DE5A665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3" b="98491" l="3407" r="96264">
                        <a14:foregroundMark x1="3516" y1="31981" x2="11209" y2="40000"/>
                        <a14:foregroundMark x1="20989" y1="35189" x2="16374" y2="29340"/>
                        <a14:foregroundMark x1="16374" y1="29340" x2="19670" y2="27358"/>
                        <a14:foregroundMark x1="21538" y1="30189" x2="13407" y2="31981"/>
                        <a14:foregroundMark x1="13407" y1="31981" x2="14615" y2="39151"/>
                        <a14:foregroundMark x1="14615" y1="39151" x2="22418" y2="36792"/>
                        <a14:foregroundMark x1="22418" y1="36792" x2="21209" y2="31604"/>
                        <a14:foregroundMark x1="29954" y1="35844" x2="35232" y2="42530"/>
                        <a14:foregroundMark x1="31183" y1="32120" x2="30220" y2="43491"/>
                        <a14:foregroundMark x1="31538" y1="27925" x2="31295" y2="30799"/>
                        <a14:foregroundMark x1="29731" y1="27638" x2="36374" y2="36226"/>
                        <a14:foregroundMark x1="33615" y1="34783" x2="29872" y2="32825"/>
                        <a14:foregroundMark x1="36374" y1="36226" x2="36143" y2="36105"/>
                        <a14:foregroundMark x1="29717" y1="27116" x2="38472" y2="34632"/>
                        <a14:foregroundMark x1="23956" y1="14434" x2="18242" y2="2547"/>
                        <a14:foregroundMark x1="25385" y1="88679" x2="28781" y2="94967"/>
                        <a14:foregroundMark x1="87912" y1="56887" x2="96154" y2="55283"/>
                        <a14:foregroundMark x1="96154" y1="55283" x2="96264" y2="55283"/>
                        <a14:foregroundMark x1="76703" y1="90189" x2="74835" y2="90755"/>
                        <a14:foregroundMark x1="80330" y1="88019" x2="80957" y2="88793"/>
                        <a14:foregroundMark x1="78462" y1="87736" x2="78462" y2="90004"/>
                        <a14:backgroundMark x1="42747" y1="12358" x2="67473" y2="75660"/>
                        <a14:backgroundMark x1="79325" y1="92358" x2="84615" y2="99811"/>
                        <a14:backgroundMark x1="67473" y1="75660" x2="76593" y2="88509"/>
                        <a14:backgroundMark x1="70549" y1="73774" x2="39451" y2="99811"/>
                        <a14:backgroundMark x1="46374" y1="62264" x2="30110" y2="96415"/>
                        <a14:backgroundMark x1="37363" y1="40283" x2="33736" y2="72547"/>
                        <a14:backgroundMark x1="33736" y1="72547" x2="43407" y2="58113"/>
                        <a14:backgroundMark x1="43407" y1="58113" x2="38352" y2="39245"/>
                        <a14:backgroundMark x1="38352" y1="39245" x2="16374" y2="15189"/>
                        <a14:backgroundMark x1="47473" y1="39340" x2="52088" y2="95472"/>
                        <a14:backgroundMark x1="67692" y1="67547" x2="55714" y2="99811"/>
                        <a14:backgroundMark x1="61209" y1="80283" x2="53626" y2="99811"/>
                        <a14:backgroundMark x1="60769" y1="73113" x2="47033" y2="84623"/>
                        <a14:backgroundMark x1="47033" y1="84623" x2="38681" y2="98679"/>
                        <a14:backgroundMark x1="38681" y1="98679" x2="39121" y2="98585"/>
                        <a14:backgroundMark x1="42747" y1="60472" x2="32308" y2="92925"/>
                        <a14:backgroundMark x1="43516" y1="17358" x2="33736" y2="70943"/>
                        <a14:backgroundMark x1="46374" y1="20472" x2="39451" y2="67547"/>
                        <a14:backgroundMark x1="27582" y1="17358" x2="29341" y2="82075"/>
                        <a14:backgroundMark x1="43516" y1="94245" x2="46044" y2="99811"/>
                        <a14:backgroundMark x1="50330" y1="97264" x2="50000" y2="99811"/>
                        <a14:backgroundMark x1="44945" y1="90755" x2="50000" y2="99434"/>
                        <a14:backgroundMark x1="83516" y1="89340" x2="75934" y2="93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52" t="44580"/>
          <a:stretch/>
        </p:blipFill>
        <p:spPr bwMode="auto">
          <a:xfrm>
            <a:off x="8693996" y="4959230"/>
            <a:ext cx="741828" cy="15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 descr="Голос">
            <a:extLst>
              <a:ext uri="{FF2B5EF4-FFF2-40B4-BE49-F238E27FC236}">
                <a16:creationId xmlns:a16="http://schemas.microsoft.com/office/drawing/2014/main" id="{4338B1D7-AE44-4FF2-B05C-83391328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8106976">
            <a:off x="8480148" y="3255088"/>
            <a:ext cx="912559" cy="912559"/>
          </a:xfrm>
          <a:prstGeom prst="rect">
            <a:avLst/>
          </a:prstGeom>
        </p:spPr>
      </p:pic>
      <p:pic>
        <p:nvPicPr>
          <p:cNvPr id="53" name="Рисунок 52" descr="Музыка">
            <a:extLst>
              <a:ext uri="{FF2B5EF4-FFF2-40B4-BE49-F238E27FC236}">
                <a16:creationId xmlns:a16="http://schemas.microsoft.com/office/drawing/2014/main" id="{030214F4-32C8-41E1-A7F1-2ED6E4FFD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557129" y="3045966"/>
            <a:ext cx="697249" cy="697249"/>
          </a:xfrm>
          <a:prstGeom prst="rect">
            <a:avLst/>
          </a:prstGeom>
        </p:spPr>
      </p:pic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EDA6C368-1605-4F83-B236-6E83430143DF}"/>
              </a:ext>
            </a:extLst>
          </p:cNvPr>
          <p:cNvGrpSpPr/>
          <p:nvPr/>
        </p:nvGrpSpPr>
        <p:grpSpPr>
          <a:xfrm>
            <a:off x="6358655" y="4786889"/>
            <a:ext cx="2810505" cy="1695099"/>
            <a:chOff x="6023176" y="4902828"/>
            <a:chExt cx="2810505" cy="1695099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23407FEF-F453-4BBB-B91D-413B6CCA5F82}"/>
                </a:ext>
              </a:extLst>
            </p:cNvPr>
            <p:cNvGrpSpPr/>
            <p:nvPr/>
          </p:nvGrpSpPr>
          <p:grpSpPr>
            <a:xfrm>
              <a:off x="6023176" y="4902828"/>
              <a:ext cx="2810505" cy="1695099"/>
              <a:chOff x="6023175" y="4899028"/>
              <a:chExt cx="2810505" cy="1695099"/>
            </a:xfrm>
          </p:grpSpPr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8A830190-7106-4580-8920-FBCB1E45C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027" b="99219" l="1285" r="99111">
                            <a14:foregroundMark x1="15020" y1="73730" x2="18577" y2="79883"/>
                            <a14:foregroundMark x1="18577" y1="79883" x2="24407" y2="84961"/>
                            <a14:foregroundMark x1="24407" y1="84961" x2="27372" y2="86426"/>
                            <a14:foregroundMark x1="15316" y1="70313" x2="10079" y2="70996"/>
                            <a14:foregroundMark x1="12747" y1="70703" x2="16700" y2="75879"/>
                            <a14:foregroundMark x1="13439" y1="72949" x2="9486" y2="72949"/>
                            <a14:foregroundMark x1="21443" y1="76367" x2="34289" y2="86426"/>
                            <a14:foregroundMark x1="11462" y1="95703" x2="6028" y2="94629"/>
                            <a14:foregroundMark x1="5336" y1="92480" x2="2470" y2="90527"/>
                            <a14:foregroundMark x1="11265" y1="89746" x2="4051" y2="91309"/>
                            <a14:foregroundMark x1="4051" y1="91309" x2="1285" y2="92871"/>
                            <a14:foregroundMark x1="12352" y1="89453" x2="25296" y2="96289"/>
                            <a14:foregroundMark x1="25296" y1="96289" x2="27273" y2="96484"/>
                            <a14:foregroundMark x1="13340" y1="94434" x2="13933" y2="97070"/>
                            <a14:foregroundMark x1="35573" y1="92773" x2="8004" y2="93359"/>
                            <a14:foregroundMark x1="90613" y1="71777" x2="89328" y2="86426"/>
                            <a14:foregroundMark x1="89328" y1="86426" x2="80830" y2="99414"/>
                            <a14:foregroundMark x1="73320" y1="92188" x2="67688" y2="90039"/>
                            <a14:foregroundMark x1="77569" y1="78027" x2="72727" y2="83496"/>
                            <a14:foregroundMark x1="72727" y1="83496" x2="58399" y2="90234"/>
                            <a14:foregroundMark x1="58399" y1="90234" x2="46937" y2="92676"/>
                            <a14:foregroundMark x1="81917" y1="74707" x2="58202" y2="91797"/>
                            <a14:foregroundMark x1="58202" y1="91797" x2="44269" y2="93848"/>
                            <a14:foregroundMark x1="44269" y1="93848" x2="41304" y2="93164"/>
                            <a14:foregroundMark x1="51285" y1="82617" x2="30435" y2="84180"/>
                            <a14:foregroundMark x1="93972" y1="49414" x2="95257" y2="63867"/>
                            <a14:foregroundMark x1="95257" y1="63867" x2="91206" y2="74023"/>
                            <a14:foregroundMark x1="98617" y1="58203" x2="99111" y2="58008"/>
                            <a14:foregroundMark x1="82905" y1="88574" x2="80040" y2="95117"/>
                            <a14:foregroundMark x1="80040" y1="95117" x2="78854" y2="96484"/>
                            <a14:foregroundMark x1="82312" y1="11914" x2="70553" y2="3223"/>
                            <a14:foregroundMark x1="70553" y1="3223" x2="66996" y2="3027"/>
                            <a14:foregroundMark x1="22332" y1="70508" x2="22036" y2="77539"/>
                            <a14:foregroundMark x1="22036" y1="77539" x2="22332" y2="77637"/>
                            <a14:foregroundMark x1="88241" y1="95313" x2="87846" y2="90039"/>
                            <a14:backgroundMark x1="92787" y1="42188" x2="93182" y2="42676"/>
                            <a14:backgroundMark x1="91403" y1="41797" x2="94170" y2="42188"/>
                            <a14:backgroundMark x1="94170" y1="42188" x2="89130" y2="395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399"/>
              <a:stretch/>
            </p:blipFill>
            <p:spPr bwMode="auto">
              <a:xfrm>
                <a:off x="6023175" y="4899028"/>
                <a:ext cx="2810505" cy="1695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332C6A68-24AD-4632-A389-4B365B3E3804}"/>
                  </a:ext>
                </a:extLst>
              </p:cNvPr>
              <p:cNvSpPr/>
              <p:nvPr/>
            </p:nvSpPr>
            <p:spPr>
              <a:xfrm rot="18732168">
                <a:off x="6699378" y="5357714"/>
                <a:ext cx="166534" cy="295402"/>
              </a:xfrm>
              <a:prstGeom prst="ellipse">
                <a:avLst/>
              </a:prstGeom>
              <a:solidFill>
                <a:srgbClr val="FC9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7" name="Группа 1026">
              <a:extLst>
                <a:ext uri="{FF2B5EF4-FFF2-40B4-BE49-F238E27FC236}">
                  <a16:creationId xmlns:a16="http://schemas.microsoft.com/office/drawing/2014/main" id="{96B7E283-FEE9-4EB5-81C1-E279C8C0D38F}"/>
                </a:ext>
              </a:extLst>
            </p:cNvPr>
            <p:cNvGrpSpPr/>
            <p:nvPr/>
          </p:nvGrpSpPr>
          <p:grpSpPr>
            <a:xfrm>
              <a:off x="6431858" y="5328497"/>
              <a:ext cx="406723" cy="219023"/>
              <a:chOff x="6431858" y="5328497"/>
              <a:chExt cx="406723" cy="219023"/>
            </a:xfrm>
          </p:grpSpPr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8E0AF58E-7D8C-4EB9-B7E4-4E57B867166E}"/>
                  </a:ext>
                </a:extLst>
              </p:cNvPr>
              <p:cNvCxnSpPr>
                <a:cxnSpLocks/>
                <a:stCxn id="60" idx="6"/>
              </p:cNvCxnSpPr>
              <p:nvPr/>
            </p:nvCxnSpPr>
            <p:spPr>
              <a:xfrm flipH="1">
                <a:off x="6608285" y="5447533"/>
                <a:ext cx="230296" cy="99987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>
                <a:extLst>
                  <a:ext uri="{FF2B5EF4-FFF2-40B4-BE49-F238E27FC236}">
                    <a16:creationId xmlns:a16="http://schemas.microsoft.com/office/drawing/2014/main" id="{E419B728-1C39-41F6-B3FF-AE0C84F29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1858" y="5328497"/>
                <a:ext cx="53685" cy="203006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3CFD1EF-04CB-44FF-A0C6-61E33FCB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63" y="5504984"/>
            <a:ext cx="1112192" cy="11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519B11A-386C-4A33-8048-548F7DA4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86" y="5926821"/>
            <a:ext cx="1110334" cy="11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91AE72C-F375-415B-938E-F21A13706586}"/>
              </a:ext>
            </a:extLst>
          </p:cNvPr>
          <p:cNvSpPr/>
          <p:nvPr/>
        </p:nvSpPr>
        <p:spPr>
          <a:xfrm>
            <a:off x="9795362" y="2787600"/>
            <a:ext cx="2204261" cy="101264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8. Сушки </a:t>
            </a:r>
            <a:r>
              <a:rPr lang="ru-RU" sz="1400" dirty="0" err="1">
                <a:solidFill>
                  <a:schemeClr val="bg1"/>
                </a:solidFill>
              </a:rPr>
              <a:t>Шоня</a:t>
            </a:r>
            <a:r>
              <a:rPr lang="ru-RU" sz="1400" dirty="0">
                <a:solidFill>
                  <a:schemeClr val="bg1"/>
                </a:solidFill>
              </a:rPr>
              <a:t> не ест. А вкусное мясо и кашу съест очень быстро!</a:t>
            </a:r>
          </a:p>
        </p:txBody>
      </p:sp>
    </p:spTree>
    <p:extLst>
      <p:ext uri="{BB962C8B-B14F-4D97-AF65-F5344CB8AC3E}">
        <p14:creationId xmlns:p14="http://schemas.microsoft.com/office/powerpoint/2010/main" val="762526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4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40" fill="hold">
                                          <p:stCondLst>
                                            <p:cond delay="94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940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940" fill="hold">
                                          <p:stCondLst>
                                            <p:cond delay="2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940" fill="hold">
                                          <p:stCondLst>
                                            <p:cond delay="376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4" dur="4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6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6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6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60" fill="hold">
                                          <p:stCondLst>
                                            <p:cond delay="384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3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2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72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72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72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3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740" fill="hold">
                                          <p:stCondLst>
                                            <p:cond delay="74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740" fill="hold">
                                          <p:stCondLst>
                                            <p:cond delay="148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740" fill="hold">
                                          <p:stCondLst>
                                            <p:cond delay="222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740" fill="hold">
                                          <p:stCondLst>
                                            <p:cond delay="296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24414 0.06458 " pathEditMode="relative" rAng="0" ptsTypes="AA">
                                      <p:cBhvr>
                                        <p:cTn id="175" dur="1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14883 -0.07755 " pathEditMode="relative" rAng="0" ptsTypes="AA">
                                      <p:cBhvr>
                                        <p:cTn id="178" dur="1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388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7656 -0.01621 " pathEditMode="relative" rAng="0" ptsTypes="AA">
                                      <p:cBhvr>
                                        <p:cTn id="184" dur="13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81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8" grpId="0" animBg="1"/>
      <p:bldP spid="19" grpId="0" animBg="1"/>
      <p:bldP spid="20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17FD18-A5EF-4707-A820-764C510F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789" y="2359474"/>
            <a:ext cx="6107115" cy="1219200"/>
          </a:xfrm>
        </p:spPr>
        <p:txBody>
          <a:bodyPr rtlCol="0"/>
          <a:lstStyle/>
          <a:p>
            <a:pPr rtl="0"/>
            <a:r>
              <a:rPr lang="ru-RU" dirty="0"/>
              <a:t>Молодец!</a:t>
            </a:r>
            <a:endParaRPr lang="ru" dirty="0"/>
          </a:p>
        </p:txBody>
      </p:sp>
      <p:pic>
        <p:nvPicPr>
          <p:cNvPr id="9" name="Рисунок 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088D450-1829-456C-B47D-CCABEC1CF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27F992-18EF-4E40-80FB-203B49A0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3" b="98491" l="3407" r="96264">
                        <a14:foregroundMark x1="3516" y1="31981" x2="11209" y2="40000"/>
                        <a14:foregroundMark x1="20989" y1="35189" x2="16374" y2="29340"/>
                        <a14:foregroundMark x1="16374" y1="29340" x2="19670" y2="27358"/>
                        <a14:foregroundMark x1="21538" y1="30189" x2="13407" y2="31981"/>
                        <a14:foregroundMark x1="13407" y1="31981" x2="14615" y2="39151"/>
                        <a14:foregroundMark x1="14615" y1="39151" x2="22418" y2="36792"/>
                        <a14:foregroundMark x1="22418" y1="36792" x2="21209" y2="31604"/>
                        <a14:foregroundMark x1="28022" y1="33396" x2="37033" y2="44811"/>
                        <a14:foregroundMark x1="31538" y1="27925" x2="30220" y2="43491"/>
                        <a14:foregroundMark x1="27253" y1="24434" x2="36374" y2="36226"/>
                        <a14:foregroundMark x1="36374" y1="36226" x2="29341" y2="32547"/>
                        <a14:foregroundMark x1="29341" y1="32547" x2="27253" y2="39528"/>
                        <a14:foregroundMark x1="27253" y1="39528" x2="29341" y2="39906"/>
                        <a14:foregroundMark x1="27912" y1="25566" x2="39121" y2="35189"/>
                        <a14:foregroundMark x1="23956" y1="14434" x2="18242" y2="2547"/>
                        <a14:foregroundMark x1="25385" y1="88679" x2="28901" y2="95189"/>
                        <a14:foregroundMark x1="28901" y1="95189" x2="28901" y2="95189"/>
                        <a14:foregroundMark x1="43736" y1="94906" x2="51319" y2="98302"/>
                        <a14:foregroundMark x1="51319" y1="98302" x2="55495" y2="98491"/>
                        <a14:foregroundMark x1="87912" y1="56887" x2="96154" y2="55283"/>
                        <a14:foregroundMark x1="96154" y1="55283" x2="96264" y2="55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13" y="3679032"/>
            <a:ext cx="4346704" cy="50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4B836-6152-4637-A839-388691A70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" b="99096" l="9585" r="89617">
                        <a14:foregroundMark x1="49840" y1="11596" x2="51278" y2="4066"/>
                        <a14:foregroundMark x1="51278" y1="4066" x2="53355" y2="301"/>
                        <a14:foregroundMark x1="44569" y1="27560" x2="42173" y2="29970"/>
                        <a14:foregroundMark x1="45847" y1="26355" x2="40735" y2="28614"/>
                        <a14:foregroundMark x1="58466" y1="24548" x2="55431" y2="31777"/>
                        <a14:foregroundMark x1="55431" y1="31777" x2="55431" y2="31777"/>
                        <a14:foregroundMark x1="56070" y1="26054" x2="55911" y2="27259"/>
                        <a14:foregroundMark x1="41853" y1="89006" x2="37859" y2="95783"/>
                        <a14:foregroundMark x1="37859" y1="95783" x2="35942" y2="97590"/>
                        <a14:foregroundMark x1="32588" y1="96837" x2="34345" y2="97741"/>
                        <a14:foregroundMark x1="31789" y1="96837" x2="34185" y2="93373"/>
                        <a14:foregroundMark x1="32268" y1="93675" x2="38658" y2="90964"/>
                        <a14:foregroundMark x1="34345" y1="92018" x2="41214" y2="90211"/>
                        <a14:foregroundMark x1="38658" y1="90211" x2="38179" y2="88705"/>
                        <a14:foregroundMark x1="39297" y1="88404" x2="37859" y2="88102"/>
                        <a14:foregroundMark x1="47923" y1="94277" x2="49361" y2="97590"/>
                        <a14:foregroundMark x1="49361" y1="98193" x2="32588" y2="99096"/>
                        <a14:foregroundMark x1="32588" y1="99096" x2="31789" y2="98946"/>
                        <a14:foregroundMark x1="60224" y1="97590" x2="68850" y2="98193"/>
                        <a14:foregroundMark x1="68850" y1="98193" x2="71086" y2="97892"/>
                        <a14:foregroundMark x1="74281" y1="97289" x2="74441" y2="9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-2162" r="17557" b="-613"/>
          <a:stretch/>
        </p:blipFill>
        <p:spPr bwMode="auto">
          <a:xfrm>
            <a:off x="439242" y="1696986"/>
            <a:ext cx="4706001" cy="82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37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4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940" fill="hold">
                                          <p:stCondLst>
                                            <p:cond delay="9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940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40" fill="hold">
                                          <p:stCondLst>
                                            <p:cond delay="2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940" fill="hold">
                                          <p:stCondLst>
                                            <p:cond delay="37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0" dur="4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6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96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96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960" fill="hold">
                                          <p:stCondLst>
                                            <p:cond delay="3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1964</TotalTime>
  <Words>119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Segoe Print</vt:lpstr>
      <vt:lpstr>Природа 16 х 9</vt:lpstr>
      <vt:lpstr>У Саши есть кошка Шоня…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Автоматизируем ЗВУКИ РАННЕГО ГЕНЕЗА</dc:title>
  <dc:creator>LoGo логопедический кабинет</dc:creator>
  <cp:lastModifiedBy>елена макарова</cp:lastModifiedBy>
  <cp:revision>112</cp:revision>
  <dcterms:created xsi:type="dcterms:W3CDTF">2020-07-08T06:16:25Z</dcterms:created>
  <dcterms:modified xsi:type="dcterms:W3CDTF">2021-03-21T17:01:38Z</dcterms:modified>
</cp:coreProperties>
</file>