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53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02969E-E864-449F-8A9A-FB6AAFC66BA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«Звук 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Старшая группа</a:t>
            </a:r>
          </a:p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учитель-логопед </a:t>
            </a:r>
          </a:p>
          <a:p>
            <a:r>
              <a:rPr lang="ru-RU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Макарова Е.О.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5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176464" cy="480023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2799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3" y="979493"/>
            <a:ext cx="3166527" cy="434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091600" cy="416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3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28" y="1052736"/>
            <a:ext cx="3462337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lh4.googleusercontent.com/-2iCOGNTQc68/TXjRZ3H4y2I/AAAAAAAAGqU/A0OxgUnNBA8/s1600/%25D0%259A%25D0%25B0%25D1%2580%25D1%2582%25D0%25BE%25D1%2587%25D0%25BA%25D0%25B0-%25D0%2591%25D1%2583%25D0%25BA%25D0%25B2%25D0%25B0-%25D0%259F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56179" r="51780" b="8980"/>
          <a:stretch/>
        </p:blipFill>
        <p:spPr bwMode="auto">
          <a:xfrm>
            <a:off x="5025414" y="1124744"/>
            <a:ext cx="3058886" cy="39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-i8GUbh3emVA/TXihHbv6ITI/AAAAAAAAGo8/eB3pP202dRc/s1600/%25D0%259A%25D0%25B0%25D1%2580%25D1%2582%25D0%25BE%25D1%2587%25D0%25BA%25D0%25B0-%25D0%2591%25D1%2583%25D0%25BA%25D0%25B2%25D0%25B0-%25D0%25B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56654" r="45234" b="8112"/>
          <a:stretch/>
        </p:blipFill>
        <p:spPr bwMode="auto">
          <a:xfrm>
            <a:off x="4716016" y="1124744"/>
            <a:ext cx="3516085" cy="39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6.googleusercontent.com/-IKwLmtofnNg/TXjRG2i6_TI/AAAAAAAAGqQ/Bzih8DWCeOs/s1600/%25D0%259A%25D0%25B0%25D1%2580%25D1%2582%25D0%25BE%25D1%2587%25D0%25BA%25D0%25B0-%25D0%2591%25D1%2583%25D0%25BA%25D0%25B2%25D0%25B0-%25D0%259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57772" r="48418" b="7571"/>
          <a:stretch/>
        </p:blipFill>
        <p:spPr bwMode="auto">
          <a:xfrm>
            <a:off x="838200" y="1120619"/>
            <a:ext cx="3468080" cy="3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h6.googleusercontent.com/-IKwLmtofnNg/TXjRG2i6_TI/AAAAAAAAGqQ/Bzih8DWCeOs/s1600/%25D0%259A%25D0%25B0%25D1%2580%25D1%2582%25D0%25BE%25D1%2587%25D0%25BA%25D0%25B0-%25D0%2591%25D1%2583%25D0%25BA%25D0%25B2%25D0%25B0-%25D0%259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57772" r="48418" b="7571"/>
          <a:stretch/>
        </p:blipFill>
        <p:spPr bwMode="auto">
          <a:xfrm>
            <a:off x="838200" y="1120619"/>
            <a:ext cx="3468080" cy="3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h4.googleusercontent.com/-1m9CqiNzrsk/TXjSku1x7HI/AAAAAAAAGqk/EtnHBrLsXk8/s1600/%25D0%259A%25D0%25B0%25D1%2580%25D1%2582%25D0%25BE%25D1%2587%25D0%25BA%25D0%25B0-%25D0%2591%25D1%2583%25D0%25BA%25D0%25B2%25D0%25B0-%25D0%25A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54340" r="46167" b="11638"/>
          <a:stretch/>
        </p:blipFill>
        <p:spPr bwMode="auto">
          <a:xfrm>
            <a:off x="4932040" y="1192153"/>
            <a:ext cx="3306856" cy="38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img-fotki.yandex.ru/get/9507/47407354.d0c/0_150b8e_4c68146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84984"/>
            <a:ext cx="2475525" cy="26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300513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74" y="3861048"/>
            <a:ext cx="17986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9" descr="http://eloramarketing.com/images/55e888d9e93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74" y="404664"/>
            <a:ext cx="2143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132</TotalTime>
  <Words>11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Courier New</vt:lpstr>
      <vt:lpstr>Palatino Linotype</vt:lpstr>
      <vt:lpstr>Исполнительная</vt:lpstr>
      <vt:lpstr>«Звук 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Малышок</dc:creator>
  <cp:lastModifiedBy>елена макарова</cp:lastModifiedBy>
  <cp:revision>16</cp:revision>
  <dcterms:created xsi:type="dcterms:W3CDTF">2015-11-17T16:02:51Z</dcterms:created>
  <dcterms:modified xsi:type="dcterms:W3CDTF">2021-02-10T19:23:33Z</dcterms:modified>
</cp:coreProperties>
</file>