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6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BC7"/>
    <a:srgbClr val="9C0905"/>
    <a:srgbClr val="81D4FF"/>
    <a:srgbClr val="1BB5E4"/>
    <a:srgbClr val="FFCCFF"/>
    <a:srgbClr val="9D8BBB"/>
    <a:srgbClr val="FFFFFF"/>
    <a:srgbClr val="A5C954"/>
    <a:srgbClr val="C4DE86"/>
    <a:srgbClr val="F27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2" autoAdjust="0"/>
    <p:restoredTop sz="94660"/>
  </p:normalViewPr>
  <p:slideViewPr>
    <p:cSldViewPr snapToGrid="0">
      <p:cViewPr varScale="1">
        <p:scale>
          <a:sx n="88" d="100"/>
          <a:sy n="88" d="100"/>
        </p:scale>
        <p:origin x="98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95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3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2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06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79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6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11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85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5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03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71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0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3.wdp"/><Relationship Id="rId18" Type="http://schemas.openxmlformats.org/officeDocument/2006/relationships/image" Target="../media/image17.jpeg"/><Relationship Id="rId26" Type="http://schemas.openxmlformats.org/officeDocument/2006/relationships/image" Target="../media/image23.png"/><Relationship Id="rId3" Type="http://schemas.openxmlformats.org/officeDocument/2006/relationships/image" Target="../media/image6.jpeg"/><Relationship Id="rId21" Type="http://schemas.microsoft.com/office/2007/relationships/hdphoto" Target="../media/hdphoto5.wdp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17" Type="http://schemas.microsoft.com/office/2007/relationships/hdphoto" Target="../media/hdphoto4.wdp"/><Relationship Id="rId25" Type="http://schemas.openxmlformats.org/officeDocument/2006/relationships/image" Target="../media/image22.gif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24" Type="http://schemas.openxmlformats.org/officeDocument/2006/relationships/image" Target="../media/image21.gif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39C1EE6-591F-43DD-A43F-FE15C04342E3}"/>
              </a:ext>
            </a:extLst>
          </p:cNvPr>
          <p:cNvSpPr txBox="1">
            <a:spLocks/>
          </p:cNvSpPr>
          <p:nvPr/>
        </p:nvSpPr>
        <p:spPr>
          <a:xfrm>
            <a:off x="3648018" y="2041728"/>
            <a:ext cx="5414637" cy="18097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Весенняя</a:t>
            </a:r>
            <a:r>
              <a:rPr lang="ru-RU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endParaRPr lang="en-US" sz="4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Арт. Гимнастика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для Ш-Л-Р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286104-CD33-4C7D-8E94-945192190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023" y="5895245"/>
            <a:ext cx="799061" cy="746786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F7F07E3F-3EC8-4067-8915-13794070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57" y="1478396"/>
            <a:ext cx="559159" cy="5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59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5963268-B151-41EC-B44A-1880CCE79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28086" r="9782" b="25186"/>
          <a:stretch/>
        </p:blipFill>
        <p:spPr bwMode="auto">
          <a:xfrm>
            <a:off x="6977903" y="835094"/>
            <a:ext cx="2282388" cy="13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CB10244-5ED5-4BCB-BA66-E7F37CB8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25" y="954301"/>
            <a:ext cx="2277405" cy="14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4D166E6-7C3D-42BF-A7A5-027D8DDB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58" y="629856"/>
            <a:ext cx="2550918" cy="24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5170345D-B690-46BD-9D39-47E0DA140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57" y="2213160"/>
            <a:ext cx="2664564" cy="17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6BC5443-7C5E-49B8-8DCA-3C9E6B864005}"/>
              </a:ext>
            </a:extLst>
          </p:cNvPr>
          <p:cNvGrpSpPr/>
          <p:nvPr/>
        </p:nvGrpSpPr>
        <p:grpSpPr>
          <a:xfrm>
            <a:off x="2545889" y="2655796"/>
            <a:ext cx="657403" cy="491489"/>
            <a:chOff x="3557516" y="2951861"/>
            <a:chExt cx="657403" cy="491489"/>
          </a:xfrm>
        </p:grpSpPr>
        <p:pic>
          <p:nvPicPr>
            <p:cNvPr id="34" name="Picture 8">
              <a:extLst>
                <a:ext uri="{FF2B5EF4-FFF2-40B4-BE49-F238E27FC236}">
                  <a16:creationId xmlns:a16="http://schemas.microsoft.com/office/drawing/2014/main" id="{E0AD0859-B0E2-4C3E-99DF-21B222E47A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58"/>
            <a:stretch/>
          </p:blipFill>
          <p:spPr bwMode="auto">
            <a:xfrm>
              <a:off x="3557516" y="2952147"/>
              <a:ext cx="657403" cy="491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D304163F-D9B1-4BAE-9CC4-B669C668174B}"/>
                </a:ext>
              </a:extLst>
            </p:cNvPr>
            <p:cNvSpPr/>
            <p:nvPr/>
          </p:nvSpPr>
          <p:spPr>
            <a:xfrm>
              <a:off x="3639964" y="2951861"/>
              <a:ext cx="477358" cy="134529"/>
            </a:xfrm>
            <a:prstGeom prst="ellipse">
              <a:avLst/>
            </a:prstGeom>
            <a:gradFill flip="none" rotWithShape="1">
              <a:gsLst>
                <a:gs pos="0">
                  <a:srgbClr val="943BC7">
                    <a:shade val="30000"/>
                    <a:satMod val="115000"/>
                  </a:srgbClr>
                </a:gs>
                <a:gs pos="50000">
                  <a:srgbClr val="943BC7">
                    <a:shade val="67500"/>
                    <a:satMod val="115000"/>
                  </a:srgbClr>
                </a:gs>
                <a:gs pos="100000">
                  <a:srgbClr val="943BC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A29C030-45C4-4332-854E-F48486BCAD35}"/>
              </a:ext>
            </a:extLst>
          </p:cNvPr>
          <p:cNvGrpSpPr/>
          <p:nvPr/>
        </p:nvGrpSpPr>
        <p:grpSpPr>
          <a:xfrm>
            <a:off x="1863454" y="2609593"/>
            <a:ext cx="525366" cy="588156"/>
            <a:chOff x="1818725" y="3639118"/>
            <a:chExt cx="525366" cy="588156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27601BFB-4CB8-41CE-A1A8-0A4A84BE6812}"/>
                </a:ext>
              </a:extLst>
            </p:cNvPr>
            <p:cNvSpPr/>
            <p:nvPr/>
          </p:nvSpPr>
          <p:spPr>
            <a:xfrm>
              <a:off x="1949983" y="4164015"/>
              <a:ext cx="164567" cy="45719"/>
            </a:xfrm>
            <a:prstGeom prst="ellipse">
              <a:avLst/>
            </a:prstGeom>
            <a:gradFill flip="none" rotWithShape="1">
              <a:gsLst>
                <a:gs pos="0">
                  <a:srgbClr val="9C0905">
                    <a:shade val="30000"/>
                    <a:satMod val="115000"/>
                  </a:srgbClr>
                </a:gs>
                <a:gs pos="50000">
                  <a:srgbClr val="9C0905">
                    <a:shade val="67500"/>
                    <a:satMod val="115000"/>
                  </a:srgbClr>
                </a:gs>
                <a:gs pos="100000">
                  <a:srgbClr val="9C0905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9C0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AB3A32D-C447-42BF-9D9B-410DA5E05CCA}"/>
                </a:ext>
              </a:extLst>
            </p:cNvPr>
            <p:cNvSpPr/>
            <p:nvPr/>
          </p:nvSpPr>
          <p:spPr>
            <a:xfrm>
              <a:off x="2037753" y="4145303"/>
              <a:ext cx="188483" cy="64430"/>
            </a:xfrm>
            <a:prstGeom prst="ellipse">
              <a:avLst/>
            </a:prstGeom>
            <a:gradFill flip="none" rotWithShape="1">
              <a:gsLst>
                <a:gs pos="0">
                  <a:srgbClr val="9C0905">
                    <a:shade val="30000"/>
                    <a:satMod val="115000"/>
                  </a:srgbClr>
                </a:gs>
                <a:gs pos="50000">
                  <a:srgbClr val="9C0905">
                    <a:shade val="67500"/>
                    <a:satMod val="115000"/>
                  </a:srgbClr>
                </a:gs>
                <a:gs pos="100000">
                  <a:srgbClr val="9C0905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9C0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42C938-A5B8-4482-AF87-76AE3F31A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18725" y="3639118"/>
              <a:ext cx="525366" cy="588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F9C5FB4-3896-4B37-9E43-CD457D76E33B}"/>
              </a:ext>
            </a:extLst>
          </p:cNvPr>
          <p:cNvGrpSpPr/>
          <p:nvPr/>
        </p:nvGrpSpPr>
        <p:grpSpPr>
          <a:xfrm>
            <a:off x="789554" y="2985810"/>
            <a:ext cx="1026008" cy="315510"/>
            <a:chOff x="4156152" y="3259503"/>
            <a:chExt cx="1026008" cy="31551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5F1AD07-4B48-441C-A63B-F833B85E34C1}"/>
                </a:ext>
              </a:extLst>
            </p:cNvPr>
            <p:cNvSpPr/>
            <p:nvPr/>
          </p:nvSpPr>
          <p:spPr>
            <a:xfrm>
              <a:off x="4354512" y="3389330"/>
              <a:ext cx="629287" cy="18568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66E40CD3-DC01-437D-83FE-861266EFFEBC}"/>
                </a:ext>
              </a:extLst>
            </p:cNvPr>
            <p:cNvSpPr/>
            <p:nvPr/>
          </p:nvSpPr>
          <p:spPr>
            <a:xfrm>
              <a:off x="4156152" y="3259503"/>
              <a:ext cx="1026008" cy="25965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5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rgbClr val="81D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D8822749-4D7D-4763-82F2-62FFFD86F808}"/>
                </a:ext>
              </a:extLst>
            </p:cNvPr>
            <p:cNvSpPr/>
            <p:nvPr/>
          </p:nvSpPr>
          <p:spPr>
            <a:xfrm>
              <a:off x="4368055" y="3339658"/>
              <a:ext cx="6022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5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Крест 44">
            <a:extLst>
              <a:ext uri="{FF2B5EF4-FFF2-40B4-BE49-F238E27FC236}">
                <a16:creationId xmlns:a16="http://schemas.microsoft.com/office/drawing/2014/main" id="{31FE9020-2437-4065-8326-73265CD59617}"/>
              </a:ext>
            </a:extLst>
          </p:cNvPr>
          <p:cNvSpPr/>
          <p:nvPr/>
        </p:nvSpPr>
        <p:spPr>
          <a:xfrm>
            <a:off x="10878165" y="37738"/>
            <a:ext cx="1216589" cy="840694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Segoe Print" panose="02000600000000000000" pitchFamily="2" charset="0"/>
              </a:rPr>
              <a:t>Упражнения </a:t>
            </a:r>
          </a:p>
          <a:p>
            <a:pPr algn="ctr"/>
            <a:r>
              <a:rPr lang="ru-RU" sz="1100" dirty="0">
                <a:latin typeface="Segoe Print" panose="02000600000000000000" pitchFamily="2" charset="0"/>
              </a:rPr>
              <a:t>для 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D84BFC-D329-4612-A27D-01F8BDA17005}"/>
              </a:ext>
            </a:extLst>
          </p:cNvPr>
          <p:cNvSpPr txBox="1"/>
          <p:nvPr/>
        </p:nvSpPr>
        <p:spPr>
          <a:xfrm>
            <a:off x="176602" y="106636"/>
            <a:ext cx="2368140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Segoe Print" panose="02000600000000000000" pitchFamily="2" charset="0"/>
              </a:rPr>
              <a:t>«Оживи» упражнение. </a:t>
            </a:r>
          </a:p>
          <a:p>
            <a:pPr lvl="0"/>
            <a:r>
              <a:rPr lang="ru-RU" sz="1400" dirty="0">
                <a:solidFill>
                  <a:srgbClr val="000000"/>
                </a:solidFill>
                <a:latin typeface="Segoe Print" panose="02000600000000000000" pitchFamily="2" charset="0"/>
              </a:rPr>
              <a:t>Выполняй и нажимай.</a:t>
            </a:r>
            <a:endParaRPr lang="ru-RU" sz="14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pic>
        <p:nvPicPr>
          <p:cNvPr id="2050" name="Picture 2" descr="https://ds04.infourok.ru/uploads/ex/0f7b/000245e2-72b1d943/hello_html_m197d6e0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85" r="100000">
                        <a14:foregroundMark x1="65044" y1="88485" x2="65044" y2="88485"/>
                        <a14:foregroundMark x1="52655" y1="91515" x2="52655" y2="91515"/>
                        <a14:foregroundMark x1="38938" y1="93939" x2="38938" y2="93939"/>
                        <a14:foregroundMark x1="28319" y1="86667" x2="28319" y2="86667"/>
                        <a14:foregroundMark x1="16372" y1="82424" x2="16372" y2="82424"/>
                        <a14:foregroundMark x1="9735" y1="73333" x2="9735" y2="73333"/>
                        <a14:foregroundMark x1="6195" y1="66061" x2="6195" y2="66061"/>
                        <a14:foregroundMark x1="7522" y1="60606" x2="7522" y2="60606"/>
                        <a14:foregroundMark x1="43805" y1="86667" x2="43805" y2="86667"/>
                        <a14:foregroundMark x1="68584" y1="86667" x2="68584" y2="86667"/>
                        <a14:foregroundMark x1="84956" y1="81818" x2="84956" y2="81818"/>
                        <a14:foregroundMark x1="90265" y1="72121" x2="90265" y2="72121"/>
                        <a14:foregroundMark x1="63717" y1="95758" x2="63717" y2="95758"/>
                        <a14:foregroundMark x1="56637" y1="96364" x2="56637" y2="96364"/>
                        <a14:foregroundMark x1="44690" y1="96364" x2="44690" y2="96364"/>
                        <a14:foregroundMark x1="34513" y1="93939" x2="34513" y2="93939"/>
                        <a14:foregroundMark x1="29204" y1="93939" x2="29204" y2="93939"/>
                        <a14:foregroundMark x1="25664" y1="92121" x2="25664" y2="92121"/>
                        <a14:foregroundMark x1="21239" y1="92121" x2="21239" y2="92121"/>
                        <a14:foregroundMark x1="18584" y1="90303" x2="18584" y2="90303"/>
                        <a14:foregroundMark x1="72124" y1="95152" x2="72124" y2="95152"/>
                        <a14:foregroundMark x1="76991" y1="91515" x2="76991" y2="91515"/>
                        <a14:foregroundMark x1="80973" y1="83636" x2="80973" y2="83636"/>
                        <a14:foregroundMark x1="90708" y1="78788" x2="90708" y2="78788"/>
                        <a14:foregroundMark x1="94248" y1="66667" x2="94248" y2="66667"/>
                        <a14:foregroundMark x1="80973" y1="89697" x2="80973" y2="89697"/>
                        <a14:foregroundMark x1="67257" y1="93939" x2="67257" y2="93939"/>
                        <a14:foregroundMark x1="57522" y1="93333" x2="57522" y2="93333"/>
                        <a14:foregroundMark x1="9050" y1="67702" x2="13122" y2="80124"/>
                        <a14:foregroundMark x1="3620" y1="73292" x2="2715" y2="70807"/>
                        <a14:foregroundMark x1="9050" y1="63354" x2="57014" y2="91304"/>
                        <a14:foregroundMark x1="57014" y1="91304" x2="63801" y2="89441"/>
                        <a14:foregroundMark x1="79638" y1="85093" x2="92760" y2="75155"/>
                        <a14:foregroundMark x1="49321" y1="96273" x2="45701" y2="96273"/>
                        <a14:foregroundMark x1="92308" y1="63354" x2="95023" y2="67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4" y="2655796"/>
            <a:ext cx="992676" cy="6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A63CC4C-8DC4-42CC-86DB-803200C2A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8"/>
          <a:stretch/>
        </p:blipFill>
        <p:spPr bwMode="auto">
          <a:xfrm>
            <a:off x="2544742" y="2658070"/>
            <a:ext cx="657403" cy="49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E609E95-55F1-4738-8675-62B5550D0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66" b="91707" l="8293" r="90000">
                        <a14:foregroundMark x1="61707" y1="16829" x2="60488" y2="9512"/>
                        <a14:foregroundMark x1="60488" y1="9512" x2="61829" y2="6951"/>
                        <a14:foregroundMark x1="54268" y1="65610" x2="51707" y2="91951"/>
                        <a14:foregroundMark x1="11463" y1="48049" x2="8293" y2="45854"/>
                        <a14:foregroundMark x1="54756" y1="8537" x2="61585" y2="5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9" t="1039" b="-1"/>
          <a:stretch/>
        </p:blipFill>
        <p:spPr bwMode="auto">
          <a:xfrm rot="1045146">
            <a:off x="1751534" y="2494875"/>
            <a:ext cx="760923" cy="7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FDE3FC0-8B02-4FE9-885B-5DE08462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746" flipH="1">
            <a:off x="9527900" y="-43378"/>
            <a:ext cx="1088396" cy="13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82C69986-61C7-42A6-B7AB-E5983711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67" y="4505834"/>
            <a:ext cx="4315573" cy="17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647BC145-7F6D-4B3E-BBE1-70C615F7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689" b="97993" l="9746" r="97458">
                        <a14:foregroundMark x1="10169" y1="10033" x2="13983" y2="7692"/>
                        <a14:foregroundMark x1="14831" y1="7692" x2="16102" y2="19732"/>
                        <a14:foregroundMark x1="62712" y1="22074" x2="66949" y2="6689"/>
                        <a14:foregroundMark x1="81780" y1="49498" x2="90678" y2="57860"/>
                        <a14:foregroundMark x1="81780" y1="56522" x2="70763" y2="53177"/>
                        <a14:foregroundMark x1="68644" y1="50502" x2="67373" y2="58194"/>
                        <a14:foregroundMark x1="69915" y1="87291" x2="71610" y2="95652"/>
                        <a14:foregroundMark x1="70339" y1="95987" x2="70339" y2="97993"/>
                        <a14:foregroundMark x1="88136" y1="87291" x2="86441" y2="75585"/>
                        <a14:foregroundMark x1="86441" y1="75585" x2="84322" y2="91639"/>
                        <a14:foregroundMark x1="82203" y1="78930" x2="91949" y2="84615"/>
                        <a14:foregroundMark x1="94068" y1="78930" x2="95763" y2="84281"/>
                        <a14:foregroundMark x1="97458" y1="78261" x2="97458" y2="78261"/>
                        <a14:foregroundMark x1="46610" y1="97993" x2="29661" y2="95318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85" y="4652071"/>
            <a:ext cx="1225755" cy="145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ds05.infourok.ru/uploads/ex/001e/0012c4cd-82ca3e56/hello_html_601df822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32" y="1877112"/>
            <a:ext cx="778684" cy="77868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9B08019-96C3-43A6-B84E-D7DE23D5C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379">
            <a:off x="3020723" y="2627130"/>
            <a:ext cx="716742" cy="7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Управляющая кнопка: &quot;На главную&quot; 2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086113E-8893-4F71-A0AC-CB2FE278B7FB}"/>
              </a:ext>
            </a:extLst>
          </p:cNvPr>
          <p:cNvSpPr/>
          <p:nvPr/>
        </p:nvSpPr>
        <p:spPr>
          <a:xfrm>
            <a:off x="0" y="6252293"/>
            <a:ext cx="750242" cy="636913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pic>
        <p:nvPicPr>
          <p:cNvPr id="32" name="Picture 6" descr="https://p1.hiclipart.com/preview/458/690/545/blue-and-brown-sailboat-vector-art-png-clipart.jpg">
            <a:extLst>
              <a:ext uri="{FF2B5EF4-FFF2-40B4-BE49-F238E27FC236}">
                <a16:creationId xmlns:a16="http://schemas.microsoft.com/office/drawing/2014/main" id="{01B8D94F-56F7-480A-A3D9-2DC8819A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875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2913" flipH="1">
            <a:off x="10950146" y="1729355"/>
            <a:ext cx="840384" cy="87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>
            <a:extLst>
              <a:ext uri="{FF2B5EF4-FFF2-40B4-BE49-F238E27FC236}">
                <a16:creationId xmlns:a16="http://schemas.microsoft.com/office/drawing/2014/main" id="{40661DE6-8CD2-4CBA-B95D-8B819443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68" y="4504130"/>
            <a:ext cx="4315573" cy="17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4815676-7359-4C17-A7EE-E30DB9BBF85E}"/>
              </a:ext>
            </a:extLst>
          </p:cNvPr>
          <p:cNvSpPr txBox="1"/>
          <p:nvPr/>
        </p:nvSpPr>
        <p:spPr>
          <a:xfrm>
            <a:off x="8442776" y="2531048"/>
            <a:ext cx="1549887" cy="424731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забор</a:t>
            </a:r>
            <a:endParaRPr lang="en-US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маляр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окошко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Segoe Print" panose="02000600000000000000" pitchFamily="2" charset="0"/>
              </a:rPr>
              <a:t>блинчик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Segoe Print" panose="02000600000000000000" pitchFamily="2" charset="0"/>
              </a:rPr>
              <a:t>чашечка,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Segoe Print" panose="02000600000000000000" pitchFamily="2" charset="0"/>
              </a:rPr>
              <a:t>вкусное варенье,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Segoe Print" panose="02000600000000000000" pitchFamily="2" charset="0"/>
              </a:rPr>
              <a:t>лошадка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Segoe Print" panose="02000600000000000000" pitchFamily="2" charset="0"/>
              </a:rPr>
              <a:t>дятел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Segoe Print" panose="02000600000000000000" pitchFamily="2" charset="0"/>
              </a:rPr>
              <a:t>Пчела жужжит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Segoe Print" panose="02000600000000000000" pitchFamily="2" charset="0"/>
              </a:rPr>
              <a:t>Силач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Segoe Print" panose="02000600000000000000" pitchFamily="2" charset="0"/>
              </a:rPr>
              <a:t>Парус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Segoe Print" panose="02000600000000000000" pitchFamily="2" charset="0"/>
              </a:rPr>
              <a:t>Заведи моторчик</a:t>
            </a:r>
          </a:p>
        </p:txBody>
      </p:sp>
      <p:pic>
        <p:nvPicPr>
          <p:cNvPr id="35" name="Рисунок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A147D2-37FB-49E4-BE25-97AD7247E4F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122168" y="5889679"/>
            <a:ext cx="799061" cy="74678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9EE28A9-FBE4-4CFB-ABA3-F6342315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09628" y="2570372"/>
            <a:ext cx="2056377" cy="208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5345888-DA0D-44DC-9CAC-B03917CDD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54" y="-184081"/>
            <a:ext cx="13589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3C9AB06-0319-44A3-A984-6A57555346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5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41" y="2147832"/>
            <a:ext cx="1557452" cy="11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E4FE93-A07E-41D1-BFAF-823706A83A3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72040" y="2146499"/>
            <a:ext cx="1554615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81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C 0.03073 3.7037E-7 0.05586 -0.04329 0.05586 -0.0963 C 0.05586 -0.14931 0.03073 -0.19213 -4.16667E-6 -0.19213 C -0.03072 -0.19213 -0.05559 -0.14931 -0.05559 -0.0963 C -0.05559 -0.04329 -0.03072 3.7037E-7 -4.16667E-6 3.7037E-7 Z " pathEditMode="relative" rAng="0" ptsTypes="AAAAA">
                                      <p:cBhvr>
                                        <p:cTn id="73" dur="2000" spd="-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960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2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52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52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520" fill="hold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520" fill="hold">
                                          <p:stCondLst>
                                            <p:cond delay="208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2.08333E-6 0.00023 C -0.01758 0.00672 -0.01041 0.00255 -0.02187 0.00996 C -0.02291 0.01042 -0.02409 0.01065 -0.02513 0.01204 C -0.02942 0.0169 -0.02708 0.01505 -0.03164 0.01806 C -0.03789 0.02917 -0.0319 0.01991 -0.03815 0.02593 C -0.03932 0.02709 -0.04036 0.02894 -0.0414 0.0301 C -0.04362 0.03148 -0.04596 0.03148 -0.04791 0.03403 C -0.05013 0.03658 -0.05195 0.04028 -0.05442 0.04213 C -0.05911 0.04491 -0.05677 0.04283 -0.06094 0.04815 C -0.06185 0.05 -0.06211 0.05255 -0.06315 0.05417 C -0.06523 0.05602 -0.06758 0.05648 -0.06966 0.0581 L -0.07617 0.06204 L -0.08268 0.06621 C -0.08385 0.06667 -0.08502 0.0669 -0.08607 0.06806 C -0.08815 0.07084 -0.0901 0.07454 -0.09258 0.07639 C -0.10039 0.08125 -0.09713 0.07801 -0.10234 0.08449 C -0.10312 0.08635 -0.10351 0.08866 -0.10456 0.09051 C -0.10547 0.09167 -0.10677 0.09144 -0.10781 0.09236 C -0.10898 0.09352 -0.10989 0.09491 -0.11107 0.09653 C -0.11732 0.11343 -0.10898 0.09329 -0.1164 0.1044 C -0.12357 0.11482 -0.1138 0.10718 -0.12187 0.1125 C -0.12812 0.12963 -0.11992 0.10926 -0.12734 0.1206 C -0.12838 0.12199 -0.12851 0.12477 -0.12956 0.12662 C -0.13151 0.12963 -0.13607 0.13473 -0.13607 0.13496 L -0.14479 0.15903 C -0.14557 0.16088 -0.14648 0.1625 -0.14687 0.16505 C -0.14778 0.16898 -0.14791 0.17315 -0.14909 0.17709 C -0.14987 0.17894 -0.15091 0.18079 -0.1513 0.1831 C -0.15221 0.18681 -0.15351 0.19514 -0.15351 0.19537 C -0.1539 0.20023 -0.15482 0.20556 -0.15456 0.21135 C -0.15442 0.21528 -0.15312 0.21945 -0.15234 0.22338 L -0.14909 0.24144 C -0.14883 0.24352 -0.14831 0.24514 -0.14804 0.24746 L -0.14687 0.25764 C -0.14739 0.26158 -0.14791 0.26528 -0.14804 0.26968 C -0.14857 0.27963 -0.14844 0.28982 -0.14909 0.3 C -0.14948 0.3051 -0.15065 0.31042 -0.1513 0.31598 C -0.15143 0.31644 -0.15286 0.32848 -0.15351 0.3301 C -0.15429 0.33172 -0.1556 0.33264 -0.15677 0.33403 C -0.16302 0.35139 -0.15469 0.33079 -0.16211 0.34213 C -0.16328 0.34352 -0.16328 0.34676 -0.16432 0.34838 C -0.1664 0.35047 -0.16901 0.34977 -0.17083 0.35232 C -0.17304 0.35486 -0.175 0.35857 -0.17734 0.36042 L -0.18385 0.36435 C -0.18476 0.36644 -0.18515 0.36875 -0.18607 0.37037 C -0.18711 0.37176 -0.18841 0.37153 -0.18932 0.37246 C -0.19062 0.37338 -0.19153 0.37523 -0.19258 0.37639 C -0.19375 0.37732 -0.19492 0.37732 -0.19583 0.37848 C -0.19817 0.38079 -0.2 0.38473 -0.20247 0.38658 C -0.20456 0.38773 -0.20703 0.38797 -0.20898 0.39051 C -0.21002 0.39167 -0.21107 0.39352 -0.21224 0.39445 C -0.21432 0.39607 -0.21875 0.39861 -0.21875 0.39885 C -0.21914 0.40047 -0.21914 0.40278 -0.21979 0.40463 C -0.22226 0.40973 -0.22357 0.40764 -0.2263 0.41065 C -0.22864 0.4132 -0.23047 0.41713 -0.23281 0.41875 C -0.23502 0.42014 -0.2375 0.42037 -0.23945 0.42292 C -0.24049 0.42408 -0.24153 0.42593 -0.24271 0.42685 C -0.24479 0.42848 -0.24726 0.42848 -0.24922 0.43079 C -0.25026 0.43218 -0.2513 0.4338 -0.25247 0.43496 C -0.25469 0.43635 -0.25677 0.4375 -0.25898 0.43889 L -0.26224 0.44098 L -0.26875 0.44491 C -0.26992 0.44537 -0.27096 0.4463 -0.272 0.44699 C -0.27864 0.45 -0.275 0.44792 -0.28294 0.45301 L -0.29271 0.45903 C -0.29375 0.45949 -0.29505 0.45973 -0.29596 0.46111 C -0.29817 0.46343 -0.3 0.46736 -0.30247 0.46898 C -0.30364 0.46945 -0.30482 0.47014 -0.30573 0.47107 C -0.30703 0.47199 -0.30794 0.47408 -0.30898 0.475 C -0.3112 0.47662 -0.31367 0.47662 -0.31549 0.47917 C -0.31666 0.48033 -0.31771 0.48241 -0.31875 0.48334 C -0.32096 0.48473 -0.32344 0.48473 -0.32539 0.48727 C -0.32643 0.48866 -0.32747 0.49005 -0.32864 0.49144 C -0.32969 0.49213 -0.33086 0.49213 -0.3319 0.49329 C -0.33424 0.4956 -0.33594 0.49954 -0.33841 0.50139 L -0.35143 0.50949 C -0.35247 0.50996 -0.35377 0.51019 -0.35469 0.51135 C -0.35586 0.51273 -0.3569 0.51435 -0.35794 0.51551 C -0.36015 0.5169 -0.36263 0.5169 -0.36445 0.51922 L -0.37109 0.52755 C -0.37213 0.52871 -0.37304 0.53056 -0.37435 0.53125 C -0.37643 0.53264 -0.3789 0.5331 -0.38086 0.53542 C -0.3819 0.53681 -0.38294 0.53843 -0.38411 0.53959 C -0.3862 0.54098 -0.38841 0.54213 -0.39062 0.54352 L -0.39713 0.54746 C -0.39817 0.54815 -0.39948 0.54838 -0.40039 0.54954 C -0.40143 0.55116 -0.4026 0.55255 -0.40364 0.55394 C -0.40482 0.55463 -0.40599 0.55463 -0.4069 0.55579 C -0.40924 0.5581 -0.41133 0.56111 -0.41341 0.56389 C -0.41458 0.56505 -0.41549 0.5669 -0.41666 0.56783 C -0.41784 0.56829 -0.41901 0.56852 -0.42005 0.56991 C -0.42226 0.57223 -0.42409 0.57616 -0.42656 0.57755 C -0.43476 0.58287 -0.42461 0.57593 -0.43307 0.5838 C -0.43411 0.58473 -0.43541 0.58496 -0.43633 0.58588 C -0.4375 0.58704 -0.43854 0.58866 -0.43958 0.58982 C -0.44062 0.59074 -0.44192 0.59098 -0.44284 0.5919 C -0.45143 0.59977 -0.44114 0.59283 -0.44935 0.59792 C -0.45299 0.60787 -0.45039 0.60255 -0.45807 0.61204 L -0.46133 0.61598 L -0.46458 0.62014 C -0.46497 0.62223 -0.46497 0.62477 -0.46562 0.62616 C -0.46758 0.62963 -0.47226 0.63426 -0.47226 0.63473 C -0.47304 0.63635 -0.47344 0.63866 -0.47435 0.64028 C -0.47539 0.64167 -0.47669 0.64144 -0.4776 0.64236 C -0.4789 0.64329 -0.47982 0.64491 -0.48086 0.6463 C -0.48177 0.64838 -0.48229 0.6507 -0.48307 0.65232 C -0.48398 0.65394 -0.48554 0.6544 -0.48633 0.65648 C -0.48711 0.65787 -0.48685 0.66042 -0.4875 0.6625 C -0.4888 0.66644 -0.49036 0.6706 -0.49179 0.67454 C -0.49258 0.67662 -0.49362 0.67801 -0.49401 0.68056 C -0.4944 0.68264 -0.49466 0.68449 -0.49505 0.68658 C -0.4957 0.68889 -0.49674 0.69051 -0.49726 0.69283 C -0.49778 0.69468 -0.49935 0.70533 -0.49935 0.70695 C -0.49987 0.72338 -0.49935 0.74028 -0.49935 0.75741 " pathEditMode="relative" rAng="0" ptsTypes="AAAAAAAAAAAAAAAAAAAAAAAAAAAAAAAAAAAAAAAAAAAAAAAAAAAAAAAAAAAAAAAAAAAAAAAAAAAAAAAAAAAAAAAAAAAAAAAAAAAAAAAAAAAAAAAAAAA">
                                      <p:cBhvr>
                                        <p:cTn id="84" dur="17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7" y="3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20" fill="hold">
                                          <p:stCondLst>
                                            <p:cond delay="22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2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2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2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463 L -0.07434 -0.10162 C -0.08984 -0.12361 -0.11302 -0.13542 -0.13736 -0.13542 C -0.1651 -0.13542 -0.18723 -0.12361 -0.20273 -0.10162 L -0.27682 -0.00463 " pathEditMode="relative" rAng="0" ptsTypes="AAAAA">
                                      <p:cBhvr>
                                        <p:cTn id="10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2" presetClass="emph" presetSubtype="0" repeatCount="5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45" dur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176" fill="hold">
                                          <p:stCondLst>
                                            <p:cond delay="1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176" fill="hold">
                                          <p:stCondLst>
                                            <p:cond delay="3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176" fill="hold">
                                          <p:stCondLst>
                                            <p:cond delay="5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176" fill="hold">
                                          <p:stCondLst>
                                            <p:cond delay="7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F286104-CD33-4C7D-8E94-945192190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C220A-270B-4F25-9BDB-93A885957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396" y="1938131"/>
            <a:ext cx="3721208" cy="1490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Молодец!</a:t>
            </a:r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</a:br>
            <a:r>
              <a:rPr lang="ru-RU" sz="3200" dirty="0">
                <a:latin typeface="Segoe Print" panose="02000600000000000000" pitchFamily="2" charset="0"/>
              </a:rPr>
              <a:t/>
            </a:r>
            <a:br>
              <a:rPr lang="ru-RU" sz="3200" dirty="0">
                <a:latin typeface="Segoe Print" panose="02000600000000000000" pitchFamily="2" charset="0"/>
              </a:rPr>
            </a:br>
            <a:endParaRPr lang="ru-RU" sz="3200" dirty="0">
              <a:latin typeface="Segoe Print" panose="020006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886B619-CA10-4CC5-8C15-BD79C47CD6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005" y="2178446"/>
            <a:ext cx="1700005" cy="149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0604164-C0CF-46BB-A7D7-40E950FDB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43" y="4586104"/>
            <a:ext cx="1809014" cy="18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2934E2B-BDFA-46DC-A892-3199E7AA3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857" y="3669315"/>
            <a:ext cx="1561213" cy="15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39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1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20" fill="hold">
                                          <p:stCondLst>
                                            <p:cond delay="2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2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2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2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4649 0.07361 L 0.03945 -0.15417 C 0.05716 -0.20394 0.09049 -0.24954 0.12982 -0.28102 C 0.17448 -0.31644 0.21432 -0.32871 0.24674 -0.31829 L 0.4 -0.2794 " pathEditMode="relative" rAng="20160000" ptsTypes="AAAAA">
                                      <p:cBhvr>
                                        <p:cTn id="17" dur="1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-26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9614</TotalTime>
  <Words>38</Words>
  <Application>Microsoft Office PowerPoint</Application>
  <PresentationFormat>Широкоэкранный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 Молодец!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елена макарова</cp:lastModifiedBy>
  <cp:revision>287</cp:revision>
  <dcterms:created xsi:type="dcterms:W3CDTF">2020-07-15T14:49:06Z</dcterms:created>
  <dcterms:modified xsi:type="dcterms:W3CDTF">2021-03-21T16:47:40Z</dcterms:modified>
</cp:coreProperties>
</file>