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9" r:id="rId2"/>
    <p:sldMasterId id="2147483771" r:id="rId3"/>
  </p:sldMasterIdLst>
  <p:sldIdLst>
    <p:sldId id="280" r:id="rId4"/>
    <p:sldId id="373" r:id="rId5"/>
    <p:sldId id="28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564"/>
    <a:srgbClr val="FF9966"/>
    <a:srgbClr val="FFD7AF"/>
    <a:srgbClr val="23AB87"/>
    <a:srgbClr val="00F4FF"/>
    <a:srgbClr val="008000"/>
    <a:srgbClr val="D0EBB3"/>
    <a:srgbClr val="FFE0C1"/>
    <a:srgbClr val="3B48AB"/>
    <a:srgbClr val="CBE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1425" autoAdjust="0"/>
  </p:normalViewPr>
  <p:slideViewPr>
    <p:cSldViewPr>
      <p:cViewPr varScale="1">
        <p:scale>
          <a:sx n="88" d="100"/>
          <a:sy n="88" d="100"/>
        </p:scale>
        <p:origin x="355" y="6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4" cy="1828800"/>
          </a:xfrm>
        </p:spPr>
        <p:txBody>
          <a:bodyPr rtlCol="0" anchor="b">
            <a:normAutofit/>
          </a:bodyPr>
          <a:lstStyle>
            <a:lvl1pPr algn="l" rtl="0">
              <a:defRPr sz="421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4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71"/>
            </a:lvl1pPr>
            <a:lvl2pPr marL="356433" indent="0" algn="ctr" rtl="0">
              <a:buNone/>
              <a:defRPr sz="1559"/>
            </a:lvl2pPr>
            <a:lvl3pPr marL="712866" indent="0" algn="ctr" rtl="0">
              <a:buNone/>
              <a:defRPr sz="1403"/>
            </a:lvl3pPr>
            <a:lvl4pPr marL="1069299" indent="0" algn="ctr" rtl="0">
              <a:buNone/>
              <a:defRPr sz="1247"/>
            </a:lvl4pPr>
            <a:lvl5pPr marL="1425732" indent="0" algn="ctr" rtl="0">
              <a:buNone/>
              <a:defRPr sz="1247"/>
            </a:lvl5pPr>
            <a:lvl6pPr marL="1782166" indent="0" algn="ctr" rtl="0">
              <a:buNone/>
              <a:defRPr sz="1247"/>
            </a:lvl6pPr>
            <a:lvl7pPr marL="2138599" indent="0" algn="ctr" rtl="0">
              <a:buNone/>
              <a:defRPr sz="1247"/>
            </a:lvl7pPr>
            <a:lvl8pPr marL="2495032" indent="0" algn="ctr" rtl="0">
              <a:buNone/>
              <a:defRPr sz="1247"/>
            </a:lvl8pPr>
            <a:lvl9pPr marL="2851465" indent="0" algn="ctr" rtl="0">
              <a:buNone/>
              <a:defRPr sz="1247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902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1871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91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2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91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2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5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6750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2807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2" cy="5029200"/>
          </a:xfrm>
        </p:spPr>
        <p:txBody>
          <a:bodyPr rtlCol="0">
            <a:normAutofit/>
          </a:bodyPr>
          <a:lstStyle>
            <a:lvl1pPr algn="l" rtl="0">
              <a:defRPr sz="1871"/>
            </a:lvl1pPr>
            <a:lvl2pPr algn="l" rtl="0">
              <a:defRPr sz="1559"/>
            </a:lvl2pPr>
            <a:lvl3pPr algn="l" rtl="0">
              <a:defRPr sz="1403"/>
            </a:lvl3pPr>
            <a:lvl4pPr algn="l" rtl="0">
              <a:defRPr sz="1247"/>
            </a:lvl4pPr>
            <a:lvl5pPr algn="l" rtl="0">
              <a:defRPr sz="1247"/>
            </a:lvl5pPr>
            <a:lvl6pPr algn="l" rtl="0">
              <a:defRPr sz="1559"/>
            </a:lvl6pPr>
            <a:lvl7pPr algn="l" rtl="0">
              <a:defRPr sz="1559"/>
            </a:lvl7pPr>
            <a:lvl8pPr algn="l" rtl="0">
              <a:defRPr sz="1559"/>
            </a:lvl8pPr>
            <a:lvl9pPr algn="l" rtl="0">
              <a:defRPr sz="1559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7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403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2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3171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2807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7" y="781402"/>
            <a:ext cx="643339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403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403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4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95"/>
            </a:lvl1pPr>
            <a:lvl2pPr marL="356433" indent="0" algn="l" rtl="0">
              <a:buNone/>
              <a:defRPr sz="2183"/>
            </a:lvl2pPr>
            <a:lvl3pPr marL="712866" indent="0" algn="l" rtl="0">
              <a:buNone/>
              <a:defRPr sz="1871"/>
            </a:lvl3pPr>
            <a:lvl4pPr marL="1069299" indent="0" algn="l" rtl="0">
              <a:buNone/>
              <a:defRPr sz="1559"/>
            </a:lvl4pPr>
            <a:lvl5pPr marL="1425732" indent="0" algn="l" rtl="0">
              <a:buNone/>
              <a:defRPr sz="1559"/>
            </a:lvl5pPr>
            <a:lvl6pPr marL="1782166" indent="0" algn="l" rtl="0">
              <a:buNone/>
              <a:defRPr sz="1559"/>
            </a:lvl6pPr>
            <a:lvl7pPr marL="2138599" indent="0" algn="l" rtl="0">
              <a:buNone/>
              <a:defRPr sz="1559"/>
            </a:lvl7pPr>
            <a:lvl8pPr marL="2495032" indent="0" algn="l" rtl="0">
              <a:buNone/>
              <a:defRPr sz="1559"/>
            </a:lvl8pPr>
            <a:lvl9pPr marL="2851465" indent="0" algn="l" rtl="0">
              <a:buNone/>
              <a:defRPr sz="1559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5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403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8650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3497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70" y="304800"/>
            <a:ext cx="1729532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2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1074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723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7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4" y="1828800"/>
            <a:ext cx="6858004" cy="1828800"/>
          </a:xfrm>
        </p:spPr>
        <p:txBody>
          <a:bodyPr rtlCol="0" anchor="b">
            <a:normAutofit/>
          </a:bodyPr>
          <a:lstStyle>
            <a:lvl1pPr algn="l" rtl="0">
              <a:defRPr sz="343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4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71">
                <a:solidFill>
                  <a:schemeClr val="tx1"/>
                </a:solidFill>
              </a:defRPr>
            </a:lvl1pPr>
            <a:lvl2pPr marL="356433" indent="0" algn="l" rtl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12866" indent="0" algn="l" rtl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069299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4pPr>
            <a:lvl5pPr marL="1425732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5pPr>
            <a:lvl6pPr marL="1782166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6pPr>
            <a:lvl7pPr marL="2138599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7pPr>
            <a:lvl8pPr marL="2495032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8pPr>
            <a:lvl9pPr marL="2851465" indent="0" algn="l" rtl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9232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53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4" y="1825625"/>
            <a:ext cx="4954587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4951415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8031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9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71" b="1"/>
            </a:lvl1pPr>
            <a:lvl2pPr marL="356433" indent="0" algn="l" rtl="0">
              <a:buNone/>
              <a:defRPr sz="1559" b="1"/>
            </a:lvl2pPr>
            <a:lvl3pPr marL="712866" indent="0" algn="l" rtl="0">
              <a:buNone/>
              <a:defRPr sz="1403" b="1"/>
            </a:lvl3pPr>
            <a:lvl4pPr marL="1069299" indent="0" algn="l" rtl="0">
              <a:buNone/>
              <a:defRPr sz="1247" b="1"/>
            </a:lvl4pPr>
            <a:lvl5pPr marL="1425732" indent="0" algn="l" rtl="0">
              <a:buNone/>
              <a:defRPr sz="1247" b="1"/>
            </a:lvl5pPr>
            <a:lvl6pPr marL="1782166" indent="0" algn="l" rtl="0">
              <a:buNone/>
              <a:defRPr sz="1247" b="1"/>
            </a:lvl6pPr>
            <a:lvl7pPr marL="2138599" indent="0" algn="l" rtl="0">
              <a:buNone/>
              <a:defRPr sz="1247" b="1"/>
            </a:lvl7pPr>
            <a:lvl8pPr marL="2495032" indent="0" algn="l" rtl="0">
              <a:buNone/>
              <a:defRPr sz="1247" b="1"/>
            </a:lvl8pPr>
            <a:lvl9pPr marL="2851465" indent="0" algn="l" rtl="0">
              <a:buNone/>
              <a:defRPr sz="1247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9"/>
            <a:ext cx="4956049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9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71" b="1"/>
            </a:lvl1pPr>
            <a:lvl2pPr marL="356433" indent="0" algn="l" rtl="0">
              <a:buNone/>
              <a:defRPr sz="1559" b="1"/>
            </a:lvl2pPr>
            <a:lvl3pPr marL="712866" indent="0" algn="l" rtl="0">
              <a:buNone/>
              <a:defRPr sz="1403" b="1"/>
            </a:lvl3pPr>
            <a:lvl4pPr marL="1069299" indent="0" algn="l" rtl="0">
              <a:buNone/>
              <a:defRPr sz="1247" b="1"/>
            </a:lvl4pPr>
            <a:lvl5pPr marL="1425732" indent="0" algn="l" rtl="0">
              <a:buNone/>
              <a:defRPr sz="1247" b="1"/>
            </a:lvl5pPr>
            <a:lvl6pPr marL="1782166" indent="0" algn="l" rtl="0">
              <a:buNone/>
              <a:defRPr sz="1247" b="1"/>
            </a:lvl6pPr>
            <a:lvl7pPr marL="2138599" indent="0" algn="l" rtl="0">
              <a:buNone/>
              <a:defRPr sz="1247" b="1"/>
            </a:lvl7pPr>
            <a:lvl8pPr marL="2495032" indent="0" algn="l" rtl="0">
              <a:buNone/>
              <a:defRPr sz="1247" b="1"/>
            </a:lvl8pPr>
            <a:lvl9pPr marL="2851465" indent="0" algn="l" rtl="0">
              <a:buNone/>
              <a:defRPr sz="1247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9"/>
            <a:ext cx="4956049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4494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9447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048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4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79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4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79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5333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41" y="1678106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70" y="1824285"/>
            <a:ext cx="271528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1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7" y="1678106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5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12" y="1678106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403"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47"/>
              </a:spcBef>
              <a:buNone/>
              <a:defRPr sz="1247"/>
            </a:lvl1pPr>
            <a:lvl2pPr marL="356433" indent="0" algn="l" rtl="0">
              <a:buNone/>
              <a:defRPr sz="1091"/>
            </a:lvl2pPr>
            <a:lvl3pPr marL="712866" indent="0" algn="l" rtl="0">
              <a:buNone/>
              <a:defRPr sz="936"/>
            </a:lvl3pPr>
            <a:lvl4pPr marL="1069299" indent="0" algn="l" rtl="0">
              <a:buNone/>
              <a:defRPr sz="780"/>
            </a:lvl4pPr>
            <a:lvl5pPr marL="1425732" indent="0" algn="l" rtl="0">
              <a:buNone/>
              <a:defRPr sz="780"/>
            </a:lvl5pPr>
            <a:lvl6pPr marL="1782166" indent="0" algn="l" rtl="0">
              <a:buNone/>
              <a:defRPr sz="780"/>
            </a:lvl6pPr>
            <a:lvl7pPr marL="2138599" indent="0" algn="l" rtl="0">
              <a:buNone/>
              <a:defRPr sz="780"/>
            </a:lvl7pPr>
            <a:lvl8pPr marL="2495032" indent="0" algn="l" rtl="0">
              <a:buNone/>
              <a:defRPr sz="780"/>
            </a:lvl8pPr>
            <a:lvl9pPr marL="2851465" indent="0" algn="l" rtl="0">
              <a:buNone/>
              <a:defRPr sz="78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7076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6" y="1752600"/>
            <a:ext cx="10058399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58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4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58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2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58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9536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712866" rtl="0" eaLnBrk="1" latinLnBrk="0" hangingPunct="1">
        <a:lnSpc>
          <a:spcPct val="90000"/>
        </a:lnSpc>
        <a:spcBef>
          <a:spcPct val="0"/>
        </a:spcBef>
        <a:buNone/>
        <a:defRPr sz="2807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0889" indent="-270889" algn="l" defTabSz="712866" rtl="0" eaLnBrk="1" latinLnBrk="0" hangingPunct="1">
        <a:lnSpc>
          <a:spcPct val="100000"/>
        </a:lnSpc>
        <a:spcBef>
          <a:spcPts val="1403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577422" indent="-220989" algn="l" defTabSz="712866" rtl="0" eaLnBrk="1" latinLnBrk="0" hangingPunct="1">
        <a:lnSpc>
          <a:spcPct val="100000"/>
        </a:lnSpc>
        <a:spcBef>
          <a:spcPts val="936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891083" indent="-178217" algn="l" defTabSz="712866" rtl="0" eaLnBrk="1" latinLnBrk="0" hangingPunct="1">
        <a:lnSpc>
          <a:spcPct val="100000"/>
        </a:lnSpc>
        <a:spcBef>
          <a:spcPts val="624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247516" indent="-178217" algn="l" defTabSz="712866" rtl="0" eaLnBrk="1" latinLnBrk="0" hangingPunct="1">
        <a:lnSpc>
          <a:spcPct val="100000"/>
        </a:lnSpc>
        <a:spcBef>
          <a:spcPts val="468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603949" indent="-178217" algn="l" defTabSz="712866" rtl="0" eaLnBrk="1" latinLnBrk="0" hangingPunct="1">
        <a:lnSpc>
          <a:spcPct val="100000"/>
        </a:lnSpc>
        <a:spcBef>
          <a:spcPts val="468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960382" indent="-178217" algn="l" defTabSz="712866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2316815" indent="-178217" algn="l" defTabSz="712866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673248" indent="-178217" algn="l" defTabSz="712866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4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29682" indent="-178217" algn="l" defTabSz="712866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24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433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8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2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7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21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5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50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1465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926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C07CE4-9661-4FC6-A8B5-8FABBEE367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19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C07CE4-9661-4FC6-A8B5-8FABBEE367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72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microsoft.com/office/2007/relationships/hdphoto" Target="../media/hdphoto7.wdp"/><Relationship Id="rId26" Type="http://schemas.openxmlformats.org/officeDocument/2006/relationships/image" Target="../media/image20.jpeg"/><Relationship Id="rId39" Type="http://schemas.microsoft.com/office/2007/relationships/hdphoto" Target="../media/hdphoto14.wdp"/><Relationship Id="rId3" Type="http://schemas.openxmlformats.org/officeDocument/2006/relationships/image" Target="../media/image5.png"/><Relationship Id="rId21" Type="http://schemas.openxmlformats.org/officeDocument/2006/relationships/image" Target="../media/image16.png"/><Relationship Id="rId34" Type="http://schemas.openxmlformats.org/officeDocument/2006/relationships/image" Target="../media/image26.png"/><Relationship Id="rId42" Type="http://schemas.openxmlformats.org/officeDocument/2006/relationships/image" Target="../media/image30.png"/><Relationship Id="rId47" Type="http://schemas.openxmlformats.org/officeDocument/2006/relationships/image" Target="../media/image33.png"/><Relationship Id="rId50" Type="http://schemas.openxmlformats.org/officeDocument/2006/relationships/image" Target="../media/image35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33" Type="http://schemas.openxmlformats.org/officeDocument/2006/relationships/image" Target="../media/image25.png"/><Relationship Id="rId38" Type="http://schemas.openxmlformats.org/officeDocument/2006/relationships/image" Target="../media/image28.png"/><Relationship Id="rId46" Type="http://schemas.microsoft.com/office/2007/relationships/hdphoto" Target="../media/hdphoto16.wdp"/><Relationship Id="rId2" Type="http://schemas.openxmlformats.org/officeDocument/2006/relationships/image" Target="../media/image4.gif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22.jpeg"/><Relationship Id="rId41" Type="http://schemas.openxmlformats.org/officeDocument/2006/relationships/image" Target="../media/image3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24" Type="http://schemas.openxmlformats.org/officeDocument/2006/relationships/image" Target="../media/image18.png"/><Relationship Id="rId32" Type="http://schemas.openxmlformats.org/officeDocument/2006/relationships/image" Target="../media/image24.png"/><Relationship Id="rId37" Type="http://schemas.microsoft.com/office/2007/relationships/hdphoto" Target="../media/hdphoto13.wdp"/><Relationship Id="rId40" Type="http://schemas.openxmlformats.org/officeDocument/2006/relationships/image" Target="../media/image29.png"/><Relationship Id="rId45" Type="http://schemas.openxmlformats.org/officeDocument/2006/relationships/image" Target="../media/image32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microsoft.com/office/2007/relationships/hdphoto" Target="../media/hdphoto10.wdp"/><Relationship Id="rId36" Type="http://schemas.openxmlformats.org/officeDocument/2006/relationships/image" Target="../media/image27.png"/><Relationship Id="rId49" Type="http://schemas.openxmlformats.org/officeDocument/2006/relationships/image" Target="../media/image34.png"/><Relationship Id="rId10" Type="http://schemas.microsoft.com/office/2007/relationships/hdphoto" Target="../media/hdphoto3.wdp"/><Relationship Id="rId19" Type="http://schemas.openxmlformats.org/officeDocument/2006/relationships/image" Target="../media/image15.png"/><Relationship Id="rId31" Type="http://schemas.microsoft.com/office/2007/relationships/hdphoto" Target="../media/hdphoto11.wdp"/><Relationship Id="rId44" Type="http://schemas.microsoft.com/office/2007/relationships/hdphoto" Target="../media/hdphoto15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21.png"/><Relationship Id="rId30" Type="http://schemas.openxmlformats.org/officeDocument/2006/relationships/image" Target="../media/image23.png"/><Relationship Id="rId35" Type="http://schemas.microsoft.com/office/2007/relationships/hdphoto" Target="../media/hdphoto12.wdp"/><Relationship Id="rId43" Type="http://schemas.openxmlformats.org/officeDocument/2006/relationships/image" Target="../media/image31.png"/><Relationship Id="rId48" Type="http://schemas.microsoft.com/office/2007/relationships/hdphoto" Target="../media/hdphoto17.wdp"/><Relationship Id="rId8" Type="http://schemas.openxmlformats.org/officeDocument/2006/relationships/image" Target="../media/image9.png"/><Relationship Id="rId5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125200" y="6252771"/>
            <a:ext cx="762000" cy="605229"/>
          </a:xfrm>
          <a:prstGeom prst="actionButtonForwardNex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0954BF-6F0C-4837-9929-A0FA94F5D273}"/>
              </a:ext>
            </a:extLst>
          </p:cNvPr>
          <p:cNvSpPr/>
          <p:nvPr/>
        </p:nvSpPr>
        <p:spPr>
          <a:xfrm>
            <a:off x="3036758" y="1179924"/>
            <a:ext cx="6460258" cy="3600986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C00000"/>
                </a:solidFill>
                <a:latin typeface="Segoe Print" panose="02000600000000000000" pitchFamily="2" charset="0"/>
              </a:rPr>
              <a:t>Звук </a:t>
            </a:r>
            <a:r>
              <a:rPr lang="en-US" sz="6000" dirty="0">
                <a:solidFill>
                  <a:srgbClr val="C00000"/>
                </a:solidFill>
                <a:latin typeface="Segoe Print" panose="02000600000000000000" pitchFamily="2" charset="0"/>
              </a:rPr>
              <a:t>[</a:t>
            </a:r>
            <a:r>
              <a:rPr lang="ru-RU" sz="6000" dirty="0">
                <a:solidFill>
                  <a:srgbClr val="C00000"/>
                </a:solidFill>
                <a:latin typeface="Segoe Print" panose="02000600000000000000" pitchFamily="2" charset="0"/>
              </a:rPr>
              <a:t>Р</a:t>
            </a:r>
            <a:r>
              <a:rPr lang="en-US" sz="6000" dirty="0">
                <a:solidFill>
                  <a:srgbClr val="C00000"/>
                </a:solidFill>
                <a:latin typeface="Segoe Print" panose="02000600000000000000" pitchFamily="2" charset="0"/>
              </a:rPr>
              <a:t>]</a:t>
            </a:r>
            <a:r>
              <a:rPr lang="ru-RU" sz="6000" dirty="0">
                <a:solidFill>
                  <a:srgbClr val="C00000"/>
                </a:solidFill>
                <a:latin typeface="Segoe Print" panose="020006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в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стечениях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Что в сугробе?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8F2564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ru-RU" sz="3600" dirty="0">
                <a:solidFill>
                  <a:srgbClr val="0070C0"/>
                </a:solidFill>
                <a:latin typeface="Segoe Print" panose="02000600000000000000" pitchFamily="2" charset="0"/>
              </a:rPr>
              <a:t>автоматизация в предложениях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ADA8871-AE66-4BA3-888C-676EF930D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" b="89942" l="200" r="90700">
                        <a14:foregroundMark x1="20100" y1="65380" x2="200" y2="63626"/>
                        <a14:foregroundMark x1="13400" y1="48538" x2="7200" y2="49942"/>
                        <a14:foregroundMark x1="10300" y1="47135" x2="10300" y2="59532"/>
                        <a14:foregroundMark x1="10300" y1="59532" x2="19500" y2="64795"/>
                        <a14:foregroundMark x1="19500" y1="64795" x2="20100" y2="64561"/>
                        <a14:foregroundMark x1="28300" y1="40819" x2="12600" y2="57427"/>
                        <a14:foregroundMark x1="12600" y1="57427" x2="9100" y2="52164"/>
                        <a14:foregroundMark x1="7200" y1="54035" x2="14400" y2="62456"/>
                        <a14:foregroundMark x1="14400" y1="62456" x2="20100" y2="62222"/>
                        <a14:foregroundMark x1="45100" y1="25263" x2="52900" y2="1053"/>
                        <a14:foregroundMark x1="52900" y1="1053" x2="52900" y2="117"/>
                        <a14:foregroundMark x1="50100" y1="9708" x2="54400" y2="17544"/>
                        <a14:foregroundMark x1="88000" y1="47135" x2="86000" y2="58947"/>
                        <a14:foregroundMark x1="86000" y1="58947" x2="77400" y2="59532"/>
                        <a14:foregroundMark x1="89200" y1="47602" x2="89200" y2="47602"/>
                        <a14:foregroundMark x1="89500" y1="45848" x2="90700" y2="51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418" y="4800600"/>
            <a:ext cx="2278912" cy="194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EDBE1438-1033-475B-95F4-B7ECA815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4129053"/>
            <a:ext cx="2018173" cy="252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4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4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40" fill="hold">
                                          <p:stCondLst>
                                            <p:cond delay="2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4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840" fill="hold">
                                          <p:stCondLst>
                                            <p:cond delay="8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84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840" fill="hold">
                                          <p:stCondLst>
                                            <p:cond delay="2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840" fill="hold">
                                          <p:stCondLst>
                                            <p:cond delay="33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>
            <a:extLst>
              <a:ext uri="{FF2B5EF4-FFF2-40B4-BE49-F238E27FC236}">
                <a16:creationId xmlns:a16="http://schemas.microsoft.com/office/drawing/2014/main" id="{9E7DCDF7-DEFC-411A-8BC3-B4AAC2A4B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69" y="-157938"/>
            <a:ext cx="905706" cy="8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F8884C1-2E06-4A06-A746-6B772966BB9B}"/>
              </a:ext>
            </a:extLst>
          </p:cNvPr>
          <p:cNvGrpSpPr/>
          <p:nvPr/>
        </p:nvGrpSpPr>
        <p:grpSpPr>
          <a:xfrm>
            <a:off x="-202740" y="-307618"/>
            <a:ext cx="9289924" cy="5348928"/>
            <a:chOff x="-403803" y="-447450"/>
            <a:chExt cx="11916922" cy="6861494"/>
          </a:xfrm>
        </p:grpSpPr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2E299C83-F9FF-42D0-AC72-5CCB31F255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569"/>
            <a:stretch/>
          </p:blipFill>
          <p:spPr bwMode="auto">
            <a:xfrm rot="20719777">
              <a:off x="-123491" y="3453349"/>
              <a:ext cx="2448915" cy="107618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BDCADB3-CE4E-4247-970C-49D0A7DB0DE3}"/>
                </a:ext>
              </a:extLst>
            </p:cNvPr>
            <p:cNvGrpSpPr/>
            <p:nvPr/>
          </p:nvGrpSpPr>
          <p:grpSpPr>
            <a:xfrm>
              <a:off x="-403803" y="-447450"/>
              <a:ext cx="11916922" cy="6861494"/>
              <a:chOff x="-403803" y="-447450"/>
              <a:chExt cx="11916922" cy="6861494"/>
            </a:xfrm>
          </p:grpSpPr>
          <p:pic>
            <p:nvPicPr>
              <p:cNvPr id="34" name="Picture 10">
                <a:extLst>
                  <a:ext uri="{FF2B5EF4-FFF2-40B4-BE49-F238E27FC236}">
                    <a16:creationId xmlns:a16="http://schemas.microsoft.com/office/drawing/2014/main" id="{62502628-1556-4EBC-95A6-147B1F8CDD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3434" y="2570825"/>
                <a:ext cx="6059825" cy="1908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C2A897A3-9837-4818-A102-6B5AED1E5B7D}"/>
                  </a:ext>
                </a:extLst>
              </p:cNvPr>
              <p:cNvGrpSpPr/>
              <p:nvPr/>
            </p:nvGrpSpPr>
            <p:grpSpPr>
              <a:xfrm>
                <a:off x="-403803" y="-447450"/>
                <a:ext cx="3960193" cy="2429214"/>
                <a:chOff x="-403803" y="-447450"/>
                <a:chExt cx="3960193" cy="2429214"/>
              </a:xfrm>
            </p:grpSpPr>
            <p:pic>
              <p:nvPicPr>
                <p:cNvPr id="25" name="Picture 2">
                  <a:extLst>
                    <a:ext uri="{FF2B5EF4-FFF2-40B4-BE49-F238E27FC236}">
                      <a16:creationId xmlns:a16="http://schemas.microsoft.com/office/drawing/2014/main" id="{435A97C8-FBEB-4B9C-9DB9-A93C187AEB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23" r="9023"/>
                <a:stretch/>
              </p:blipFill>
              <p:spPr bwMode="auto">
                <a:xfrm rot="1242090">
                  <a:off x="475424" y="1045954"/>
                  <a:ext cx="730130" cy="518947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">
                  <a:extLst>
                    <a:ext uri="{FF2B5EF4-FFF2-40B4-BE49-F238E27FC236}">
                      <a16:creationId xmlns:a16="http://schemas.microsoft.com/office/drawing/2014/main" id="{47F24774-1E96-41F7-BE49-4F4C9BEEC9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23" r="9023"/>
                <a:stretch/>
              </p:blipFill>
              <p:spPr bwMode="auto">
                <a:xfrm rot="703199">
                  <a:off x="2540725" y="1259870"/>
                  <a:ext cx="1015665" cy="721894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">
                  <a:extLst>
                    <a:ext uri="{FF2B5EF4-FFF2-40B4-BE49-F238E27FC236}">
                      <a16:creationId xmlns:a16="http://schemas.microsoft.com/office/drawing/2014/main" id="{7780977C-700A-4424-AB3B-E996DD6E10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23" r="9023"/>
                <a:stretch/>
              </p:blipFill>
              <p:spPr bwMode="auto">
                <a:xfrm rot="21131696">
                  <a:off x="2003521" y="81844"/>
                  <a:ext cx="1173147" cy="656767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>
                  <a:extLst>
                    <a:ext uri="{FF2B5EF4-FFF2-40B4-BE49-F238E27FC236}">
                      <a16:creationId xmlns:a16="http://schemas.microsoft.com/office/drawing/2014/main" id="{2908BCBC-D896-418A-8578-D2A32AB5D19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23" r="9023"/>
                <a:stretch/>
              </p:blipFill>
              <p:spPr bwMode="auto">
                <a:xfrm rot="21072110">
                  <a:off x="-403803" y="-447450"/>
                  <a:ext cx="1501401" cy="880519"/>
                </a:xfrm>
                <a:prstGeom prst="ellipse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6" name="Picture 6">
                <a:extLst>
                  <a:ext uri="{FF2B5EF4-FFF2-40B4-BE49-F238E27FC236}">
                    <a16:creationId xmlns:a16="http://schemas.microsoft.com/office/drawing/2014/main" id="{9EC473FC-08FF-47F1-9F3A-051BB528C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594439">
                <a:off x="4140642" y="2411374"/>
                <a:ext cx="7372477" cy="40026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07A23B27-45A8-45CA-831A-F5F99D11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581" y="63625"/>
            <a:ext cx="3630619" cy="1053702"/>
          </a:xfr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сугробе/за сугробом/под сугробом.. </a:t>
            </a:r>
            <a:r>
              <a:rPr lang="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Клик на сугроб</a:t>
            </a:r>
            <a:r>
              <a:rPr lang="ru" sz="109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" sz="109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" sz="109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Крест 26">
            <a:extLst>
              <a:ext uri="{FF2B5EF4-FFF2-40B4-BE49-F238E27FC236}">
                <a16:creationId xmlns:a16="http://schemas.microsoft.com/office/drawing/2014/main" id="{CD0EAB3D-CFAE-4FCB-A615-B33100871CC3}"/>
              </a:ext>
            </a:extLst>
          </p:cNvPr>
          <p:cNvSpPr/>
          <p:nvPr/>
        </p:nvSpPr>
        <p:spPr>
          <a:xfrm>
            <a:off x="11334922" y="27903"/>
            <a:ext cx="777047" cy="445084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201">
              <a:defRPr/>
            </a:pPr>
            <a:r>
              <a:rPr lang="ru-RU" sz="522" dirty="0">
                <a:solidFill>
                  <a:prstClr val="white"/>
                </a:solidFill>
                <a:latin typeface="Segoe Print"/>
              </a:rPr>
              <a:t>РЕЧ. материал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id="{BBAA8B4A-8D16-4F59-9126-182494B6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00" b="90333" l="1889" r="96000">
                        <a14:foregroundMark x1="26222" y1="9111" x2="31444" y2="15222"/>
                        <a14:foregroundMark x1="31444" y1="15222" x2="40222" y2="8000"/>
                        <a14:foregroundMark x1="23889" y1="27889" x2="7889" y2="35222"/>
                        <a14:foregroundMark x1="7889" y1="35222" x2="3111" y2="41444"/>
                        <a14:foregroundMark x1="3111" y1="41444" x2="4333" y2="56444"/>
                        <a14:foregroundMark x1="4333" y1="56444" x2="8556" y2="62667"/>
                        <a14:foregroundMark x1="8556" y1="62667" x2="18222" y2="68667"/>
                        <a14:foregroundMark x1="81222" y1="59222" x2="90778" y2="71556"/>
                        <a14:foregroundMark x1="90778" y1="71556" x2="90444" y2="79444"/>
                        <a14:foregroundMark x1="90444" y1="79444" x2="93444" y2="71222"/>
                        <a14:foregroundMark x1="93444" y1="71222" x2="93222" y2="63778"/>
                        <a14:foregroundMark x1="93222" y1="63778" x2="92222" y2="61889"/>
                        <a14:foregroundMark x1="92667" y1="65556" x2="95889" y2="73778"/>
                        <a14:foregroundMark x1="95889" y1="73778" x2="96111" y2="80556"/>
                        <a14:foregroundMark x1="13778" y1="61667" x2="6889" y2="58000"/>
                        <a14:foregroundMark x1="6889" y1="58000" x2="1889" y2="52333"/>
                        <a14:foregroundMark x1="1889" y1="52333" x2="2667" y2="46444"/>
                        <a14:foregroundMark x1="15111" y1="86333" x2="20333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917" y="4545807"/>
            <a:ext cx="699672" cy="69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9D3641CA-6EAD-43EA-817B-FB08B3162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524" b="90000" l="4000" r="97444">
                        <a14:foregroundMark x1="72333" y1="86190" x2="62222" y2="90317"/>
                        <a14:foregroundMark x1="62222" y1="90317" x2="18222" y2="90397"/>
                        <a14:foregroundMark x1="18222" y1="90397" x2="8556" y2="77540"/>
                        <a14:foregroundMark x1="8556" y1="77540" x2="11222" y2="61905"/>
                        <a14:foregroundMark x1="11222" y1="61905" x2="9333" y2="54524"/>
                        <a14:foregroundMark x1="9333" y1="54524" x2="12444" y2="52460"/>
                        <a14:foregroundMark x1="8667" y1="53333" x2="4667" y2="59762"/>
                        <a14:foregroundMark x1="4667" y1="59762" x2="4222" y2="66825"/>
                        <a14:foregroundMark x1="4222" y1="66825" x2="7889" y2="72460"/>
                        <a14:foregroundMark x1="74667" y1="17143" x2="86222" y2="31587"/>
                        <a14:foregroundMark x1="86222" y1="31587" x2="86667" y2="33810"/>
                        <a14:foregroundMark x1="71778" y1="19206" x2="86889" y2="29841"/>
                        <a14:foregroundMark x1="86889" y1="29841" x2="91889" y2="35952"/>
                        <a14:foregroundMark x1="91889" y1="35952" x2="92556" y2="43571"/>
                        <a14:foregroundMark x1="92556" y1="43571" x2="87000" y2="50079"/>
                        <a14:foregroundMark x1="87000" y1="50079" x2="76444" y2="45397"/>
                        <a14:foregroundMark x1="76444" y1="45397" x2="59889" y2="25873"/>
                        <a14:foregroundMark x1="59889" y1="25873" x2="65444" y2="17540"/>
                        <a14:foregroundMark x1="52444" y1="4524" x2="54889" y2="9683"/>
                        <a14:foregroundMark x1="65889" y1="16111" x2="72778" y2="24841"/>
                        <a14:foregroundMark x1="69222" y1="18492" x2="64111" y2="12381"/>
                        <a14:foregroundMark x1="64111" y1="12381" x2="55667" y2="6746"/>
                        <a14:foregroundMark x1="95111" y1="36905" x2="97444" y2="41429"/>
                        <a14:foregroundMark x1="64667" y1="13492" x2="61778" y2="10952"/>
                        <a14:foregroundMark x1="70778" y1="17937" x2="61556" y2="13810"/>
                        <a14:foregroundMark x1="61556" y1="13810" x2="65222" y2="1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18" y="4215744"/>
            <a:ext cx="485687" cy="67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72CDF9AD-00AD-4536-ACDF-D3A60F46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268" y="3304241"/>
            <a:ext cx="1645923" cy="10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22429A8A-1A8B-4924-B35F-2C687688D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938" b="91406" l="4185" r="93502">
                        <a14:foregroundMark x1="17291" y1="12344" x2="23458" y2="5938"/>
                        <a14:foregroundMark x1="17291" y1="14531" x2="4405" y2="18906"/>
                        <a14:foregroundMark x1="75220" y1="45938" x2="93612" y2="67500"/>
                        <a14:foregroundMark x1="46256" y1="87031" x2="35683" y2="91406"/>
                        <a14:foregroundMark x1="56938" y1="81563" x2="60022" y2="8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258" y="1412418"/>
            <a:ext cx="979087" cy="6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>
            <a:extLst>
              <a:ext uri="{FF2B5EF4-FFF2-40B4-BE49-F238E27FC236}">
                <a16:creationId xmlns:a16="http://schemas.microsoft.com/office/drawing/2014/main" id="{4FCDE686-24C7-4654-BC2A-4DBD757BA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50" b="95000" l="10000" r="90000">
                        <a14:foregroundMark x1="78111" y1="10568" x2="79778" y2="3750"/>
                        <a14:foregroundMark x1="79778" y1="3750" x2="80444" y2="3750"/>
                        <a14:foregroundMark x1="54556" y1="80341" x2="51778" y2="93523"/>
                        <a14:foregroundMark x1="26778" y1="92273" x2="20444" y2="95000"/>
                        <a14:foregroundMark x1="49778" y1="93864" x2="55778" y2="9352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82" y="4450956"/>
            <a:ext cx="729998" cy="76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>
            <a:extLst>
              <a:ext uri="{FF2B5EF4-FFF2-40B4-BE49-F238E27FC236}">
                <a16:creationId xmlns:a16="http://schemas.microsoft.com/office/drawing/2014/main" id="{37D9B563-36DE-42AF-BAEE-923675299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250" b="94417" l="6667" r="96333">
                        <a14:foregroundMark x1="78500" y1="11833" x2="82000" y2="5667"/>
                        <a14:foregroundMark x1="82000" y1="5667" x2="89667" y2="7000"/>
                        <a14:foregroundMark x1="89667" y1="7000" x2="86667" y2="14083"/>
                        <a14:foregroundMark x1="86667" y1="14083" x2="72750" y2="23333"/>
                        <a14:foregroundMark x1="28000" y1="71083" x2="13250" y2="80250"/>
                        <a14:foregroundMark x1="13250" y1="80250" x2="9000" y2="86500"/>
                        <a14:foregroundMark x1="9000" y1="86500" x2="7583" y2="93500"/>
                        <a14:foregroundMark x1="7583" y1="93500" x2="6667" y2="94417"/>
                        <a14:foregroundMark x1="46833" y1="52417" x2="36500" y2="59667"/>
                        <a14:foregroundMark x1="86333" y1="12250" x2="93333" y2="10000"/>
                        <a14:foregroundMark x1="93333" y1="10000" x2="89333" y2="3917"/>
                        <a14:foregroundMark x1="89333" y1="3917" x2="85333" y2="3333"/>
                        <a14:foregroundMark x1="93000" y1="12000" x2="96333" y2="11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49" y="2352507"/>
            <a:ext cx="736248" cy="7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F5A2BE1A-B7CF-478F-B570-316B0659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9222" r="92667">
                        <a14:foregroundMark x1="8667" y1="40375" x2="9778" y2="57500"/>
                        <a14:foregroundMark x1="9778" y1="57500" x2="15556" y2="60250"/>
                        <a14:foregroundMark x1="15556" y1="60250" x2="9333" y2="71875"/>
                        <a14:foregroundMark x1="59222" y1="54250" x2="51444" y2="52375"/>
                        <a14:foregroundMark x1="85889" y1="49250" x2="90222" y2="55125"/>
                        <a14:foregroundMark x1="90222" y1="55125" x2="90556" y2="63000"/>
                        <a14:foregroundMark x1="90556" y1="63000" x2="92667" y2="66125"/>
                        <a14:foregroundMark x1="54000" y1="47000" x2="55889" y2="54875"/>
                        <a14:foregroundMark x1="55889" y1="54875" x2="55889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96" y="4585795"/>
            <a:ext cx="1227439" cy="10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01FF89F5-EE92-40D4-BA5E-3AA784BF3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9" t="22699" r="18980" b="24280"/>
          <a:stretch>
            <a:fillRect/>
          </a:stretch>
        </p:blipFill>
        <p:spPr bwMode="auto">
          <a:xfrm>
            <a:off x="3496431" y="2706991"/>
            <a:ext cx="738956" cy="73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209" t="22699" r="18980" b="242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26AB88CD-204F-49DC-95D9-5009209C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b="13434"/>
          <a:stretch>
            <a:fillRect/>
          </a:stretch>
        </p:blipFill>
        <p:spPr bwMode="auto">
          <a:xfrm>
            <a:off x="6403425" y="2417908"/>
            <a:ext cx="1092749" cy="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487" b="134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7">
            <a:extLst>
              <a:ext uri="{FF2B5EF4-FFF2-40B4-BE49-F238E27FC236}">
                <a16:creationId xmlns:a16="http://schemas.microsoft.com/office/drawing/2014/main" id="{6D1EAD94-5729-44BC-B611-A5F0751B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t="16655" r="17244" b="21951"/>
          <a:stretch>
            <a:fillRect/>
          </a:stretch>
        </p:blipFill>
        <p:spPr bwMode="auto">
          <a:xfrm>
            <a:off x="8838800" y="5913467"/>
            <a:ext cx="1152400" cy="90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615" t="16655" r="17244" b="2195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8">
            <a:extLst>
              <a:ext uri="{FF2B5EF4-FFF2-40B4-BE49-F238E27FC236}">
                <a16:creationId xmlns:a16="http://schemas.microsoft.com/office/drawing/2014/main" id="{8E1D3091-61A5-4A1B-B828-D383AAA3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10" y="5869793"/>
            <a:ext cx="950004" cy="6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>
            <a:extLst>
              <a:ext uri="{FF2B5EF4-FFF2-40B4-BE49-F238E27FC236}">
                <a16:creationId xmlns:a16="http://schemas.microsoft.com/office/drawing/2014/main" id="{B8B69BEF-EE0D-48C7-BB8A-85C50C448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17" b="89942" l="200" r="90700">
                        <a14:foregroundMark x1="20100" y1="65380" x2="200" y2="63626"/>
                        <a14:foregroundMark x1="13400" y1="48538" x2="7200" y2="49942"/>
                        <a14:foregroundMark x1="10300" y1="47135" x2="10300" y2="59532"/>
                        <a14:foregroundMark x1="10300" y1="59532" x2="19500" y2="64795"/>
                        <a14:foregroundMark x1="19500" y1="64795" x2="20100" y2="64561"/>
                        <a14:foregroundMark x1="28300" y1="40819" x2="12600" y2="57427"/>
                        <a14:foregroundMark x1="12600" y1="57427" x2="9100" y2="52164"/>
                        <a14:foregroundMark x1="7200" y1="54035" x2="14400" y2="62456"/>
                        <a14:foregroundMark x1="14400" y1="62456" x2="20100" y2="62222"/>
                        <a14:foregroundMark x1="45100" y1="25263" x2="52900" y2="1053"/>
                        <a14:foregroundMark x1="52900" y1="1053" x2="52900" y2="117"/>
                        <a14:foregroundMark x1="50100" y1="9708" x2="54400" y2="17544"/>
                        <a14:foregroundMark x1="88000" y1="47135" x2="86000" y2="58947"/>
                        <a14:foregroundMark x1="86000" y1="58947" x2="77400" y2="59532"/>
                        <a14:foregroundMark x1="89200" y1="47602" x2="89200" y2="47602"/>
                        <a14:foregroundMark x1="89500" y1="45848" x2="90700" y2="516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4" y="3555750"/>
            <a:ext cx="1375755" cy="117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A5A90C2C-3443-482C-8B72-C7DB4E104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4"/>
          <a:stretch/>
        </p:blipFill>
        <p:spPr bwMode="auto">
          <a:xfrm>
            <a:off x="9341492" y="4193910"/>
            <a:ext cx="710650" cy="4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>
            <a:extLst>
              <a:ext uri="{FF2B5EF4-FFF2-40B4-BE49-F238E27FC236}">
                <a16:creationId xmlns:a16="http://schemas.microsoft.com/office/drawing/2014/main" id="{507CBD6E-9967-43C2-8F07-8C101C9E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250" b="96125" l="10000" r="90000">
                        <a14:foregroundMark x1="50667" y1="2250" x2="45556" y2="14625"/>
                        <a14:foregroundMark x1="70889" y1="87250" x2="65222" y2="94125"/>
                        <a14:foregroundMark x1="65222" y1="94125" x2="58889" y2="96625"/>
                        <a14:foregroundMark x1="58889" y1="96625" x2="51889" y2="96125"/>
                        <a14:foregroundMark x1="51889" y1="96125" x2="45444" y2="8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06" y="3049581"/>
            <a:ext cx="853691" cy="7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>
            <a:extLst>
              <a:ext uri="{FF2B5EF4-FFF2-40B4-BE49-F238E27FC236}">
                <a16:creationId xmlns:a16="http://schemas.microsoft.com/office/drawing/2014/main" id="{3C93A10A-77E4-4B76-BE14-713D1CBE5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6" y="3067128"/>
            <a:ext cx="700238" cy="8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BFAB5013-A3B7-4392-9693-A3D1F0F21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4" t="16188" r="22012" b="14044"/>
          <a:stretch>
            <a:fillRect/>
          </a:stretch>
        </p:blipFill>
        <p:spPr bwMode="auto">
          <a:xfrm>
            <a:off x="5039719" y="2211278"/>
            <a:ext cx="501572" cy="43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494" t="16188" r="22012" b="1404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6">
            <a:extLst>
              <a:ext uri="{FF2B5EF4-FFF2-40B4-BE49-F238E27FC236}">
                <a16:creationId xmlns:a16="http://schemas.microsoft.com/office/drawing/2014/main" id="{C0B1E572-5488-4FAA-BA70-35A7D1199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74" y="1866949"/>
            <a:ext cx="1453382" cy="10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>
            <a:extLst>
              <a:ext uri="{FF2B5EF4-FFF2-40B4-BE49-F238E27FC236}">
                <a16:creationId xmlns:a16="http://schemas.microsoft.com/office/drawing/2014/main" id="{C83856E9-61B3-4E4C-A6C2-E26EF2F4A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80" y="2937785"/>
            <a:ext cx="1420932" cy="10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CD0533F6-9F72-415D-B963-1DF8D3A0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colorTemperature colorTemp="8087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053" y="4245121"/>
            <a:ext cx="1986523" cy="140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Знак одобрения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C58B09-E2C2-4164-A3BA-DA7AD0FD5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/>
        </p:blipFill>
        <p:spPr bwMode="auto">
          <a:xfrm>
            <a:off x="11510243" y="6134326"/>
            <a:ext cx="662451" cy="6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>
            <a:extLst>
              <a:ext uri="{FF2B5EF4-FFF2-40B4-BE49-F238E27FC236}">
                <a16:creationId xmlns:a16="http://schemas.microsoft.com/office/drawing/2014/main" id="{180DE53C-307D-48A0-8B61-6B56FD0D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38" y="2437207"/>
            <a:ext cx="1697235" cy="119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62852D6D-E32A-4707-8DCA-3F5AF1C5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05" y="2162954"/>
            <a:ext cx="1184978" cy="8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906DC1F5-7370-4AD5-A0A0-BD71BD2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saturation sat="1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24" y="3037205"/>
            <a:ext cx="1407802" cy="99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4BB27FAF-AD6F-4D1E-9926-A2F542B6B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9263254" y="1974825"/>
            <a:ext cx="1901187" cy="13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1E994B6A-712E-46E2-9693-782C32B90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10414758" y="2907353"/>
            <a:ext cx="1901187" cy="13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4A7A4AAF-682C-41CF-9C88-CD83BB99C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8694265" y="5638390"/>
            <a:ext cx="1794910" cy="13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EBCCE6D5-15B0-4807-B6A7-ABF4B3D7B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10188248" y="1204081"/>
            <a:ext cx="1310638" cy="9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3E79A7-2132-4971-920F-B64E75BF6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494" y="1501729"/>
            <a:ext cx="1050315" cy="10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>
            <a:extLst>
              <a:ext uri="{FF2B5EF4-FFF2-40B4-BE49-F238E27FC236}">
                <a16:creationId xmlns:a16="http://schemas.microsoft.com/office/drawing/2014/main" id="{6A6C880F-FE8B-403C-AE2C-490AB3002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7844578" y="1204081"/>
            <a:ext cx="1173793" cy="8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2CFF68A-7CF1-4A07-9620-4C91C3741F4C}"/>
              </a:ext>
            </a:extLst>
          </p:cNvPr>
          <p:cNvSpPr txBox="1"/>
          <p:nvPr/>
        </p:nvSpPr>
        <p:spPr>
          <a:xfrm>
            <a:off x="11126662" y="458899"/>
            <a:ext cx="1042201" cy="297004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Краб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Крот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Кружка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Краски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Крыша</a:t>
            </a:r>
            <a:b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Фрукты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Пружина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Гранат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Груша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Грызун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Градусник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Грузовик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Грач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Виноград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Пружины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Игрушки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Огрызок</a:t>
            </a:r>
          </a:p>
        </p:txBody>
      </p:sp>
      <p:pic>
        <p:nvPicPr>
          <p:cNvPr id="70" name="Picture 8">
            <a:extLst>
              <a:ext uri="{FF2B5EF4-FFF2-40B4-BE49-F238E27FC236}">
                <a16:creationId xmlns:a16="http://schemas.microsoft.com/office/drawing/2014/main" id="{3F0EB57C-7F46-4B53-810A-DC1D1C08C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9"/>
          <a:stretch/>
        </p:blipFill>
        <p:spPr bwMode="auto">
          <a:xfrm>
            <a:off x="5864911" y="5784437"/>
            <a:ext cx="1451523" cy="8139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>
            <a:extLst>
              <a:ext uri="{FF2B5EF4-FFF2-40B4-BE49-F238E27FC236}">
                <a16:creationId xmlns:a16="http://schemas.microsoft.com/office/drawing/2014/main" id="{D166389A-A9A3-4466-91E1-40421600A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9"/>
          <a:stretch/>
        </p:blipFill>
        <p:spPr bwMode="auto">
          <a:xfrm>
            <a:off x="9267194" y="4170719"/>
            <a:ext cx="930832" cy="5219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F7EA57BB-A34F-4E5F-9C8E-579C6EAA6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4128802" y="4042983"/>
            <a:ext cx="1781937" cy="12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CECA328B-ACD6-43E5-B054-27D8341C0D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8993" r="7268" b="23648"/>
          <a:stretch/>
        </p:blipFill>
        <p:spPr bwMode="auto">
          <a:xfrm>
            <a:off x="377236" y="3049581"/>
            <a:ext cx="1781937" cy="129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48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14284 -0.03357 C 0.17253 -0.04097 0.21732 -0.04514 0.26432 -0.04514 C 0.31797 -0.04491 0.36029 -0.04097 0.39036 -0.03357 L 0.53411 0.00023 " pathEditMode="relative" rAng="0" ptsTypes="AAAAA">
                                      <p:cBhvr>
                                        <p:cTn id="6" dur="59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6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Управляющая кнопка: далее 11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CE7958A6-958F-4230-93C5-1404BB642DB4}"/>
              </a:ext>
            </a:extLst>
          </p:cNvPr>
          <p:cNvSpPr/>
          <p:nvPr/>
        </p:nvSpPr>
        <p:spPr>
          <a:xfrm>
            <a:off x="11353800" y="6324600"/>
            <a:ext cx="576389" cy="533400"/>
          </a:xfrm>
          <a:prstGeom prst="actionButtonForwardNex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96C8F-10B8-40ED-8276-74B0A4A1E52E}"/>
              </a:ext>
            </a:extLst>
          </p:cNvPr>
          <p:cNvSpPr txBox="1"/>
          <p:nvPr/>
        </p:nvSpPr>
        <p:spPr>
          <a:xfrm>
            <a:off x="4800600" y="2807396"/>
            <a:ext cx="2895600" cy="769441"/>
          </a:xfrm>
          <a:prstGeom prst="rect">
            <a:avLst/>
          </a:prstGeom>
          <a:solidFill>
            <a:srgbClr val="FF9966"/>
          </a:solidFill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accent4"/>
                </a:solidFill>
                <a:latin typeface="Segoe Print" panose="02000600000000000000" pitchFamily="2" charset="0"/>
              </a:rPr>
              <a:t>Молодец!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28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2320</TotalTime>
  <Words>28</Words>
  <Application>Microsoft Office PowerPoint</Application>
  <PresentationFormat>Широкоэкранный</PresentationFormat>
  <Paragraphs>23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Segoe Print</vt:lpstr>
      <vt:lpstr>Природа 16 х 9</vt:lpstr>
      <vt:lpstr>2_Тема Office</vt:lpstr>
      <vt:lpstr>1_Тема Office</vt:lpstr>
      <vt:lpstr>Презентация PowerPoint</vt:lpstr>
      <vt:lpstr>В сугробе/за сугробом/под сугробом..  Клик на сугроб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елена макарова</cp:lastModifiedBy>
  <cp:revision>160</cp:revision>
  <dcterms:created xsi:type="dcterms:W3CDTF">2015-10-20T13:37:17Z</dcterms:created>
  <dcterms:modified xsi:type="dcterms:W3CDTF">2021-03-21T16:53:49Z</dcterms:modified>
</cp:coreProperties>
</file>