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64" r:id="rId7"/>
    <p:sldId id="259" r:id="rId8"/>
    <p:sldId id="276" r:id="rId9"/>
    <p:sldId id="278" r:id="rId10"/>
    <p:sldId id="265" r:id="rId11"/>
    <p:sldId id="274" r:id="rId12"/>
    <p:sldId id="277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774027-F460-496A-98D7-78520C18A013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B5EC25-45BE-463E-BEEE-7A9B81FA2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7;&#1072;&#1081;&#1094;&#1077;&#1074;&#1099;\Videos\20201102_095538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zon.ru/catalog/1137689/?store=1,0&amp;partner=planerka_info&amp;from=b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8586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как средство развития речевого творчества дошкольников.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5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№12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комбинированного вида»г. Орска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42926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Подготовили педагоги Д/с №12:</a:t>
            </a:r>
          </a:p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Учителя-логопеды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Зайцева Е.П., Макарова Е.О.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Зфйцевы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71763"/>
            <a:ext cx="5143536" cy="254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использования карт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работе с пересказом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Сказка «Кот, петух и лиса»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s://im0-tub-ru.yandex.net/i?id=e1332d3e1784ab4480a03779f036bbdd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1905013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214554"/>
            <a:ext cx="1097871" cy="171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im0-tub-ru.yandex.net/i?id=d3aa36e8177991b39088f4a8d40aa9e6-l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28992" y="2428868"/>
            <a:ext cx="1813971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143116"/>
            <a:ext cx="1268239" cy="175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mmedia.ozone.ru/multimedia/101876562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4286256"/>
            <a:ext cx="1618345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143380"/>
            <a:ext cx="12642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s://goods.kaypu.com/photo/52684eb32d8f76a1560e758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57554" y="4286256"/>
            <a:ext cx="1489551" cy="14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2" y="4214818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s://im0-tub-ru.yandex.net/i?id=4679d2ab5e67d997538f8ea30217d96a-l&amp;n=1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72198" y="4214818"/>
            <a:ext cx="1175571" cy="14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143380"/>
            <a:ext cx="1285884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Видеофрагмент. 3 этап-пересказ с опорой на карты </a:t>
            </a:r>
            <a:r>
              <a:rPr lang="ru-RU" dirty="0" err="1" smtClean="0"/>
              <a:t>Проппа</a:t>
            </a:r>
            <a:endParaRPr lang="ru-RU" dirty="0"/>
          </a:p>
        </p:txBody>
      </p:sp>
      <p:pic>
        <p:nvPicPr>
          <p:cNvPr id="4" name="20201102_09553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643050"/>
            <a:ext cx="6388085" cy="35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этап - работа над сочинением сказки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предлагается набор из 5-6 карт. Они могут придумывать вдвоем, втроем (так проще справиться со сложным заданием). Сочиняя группами, ребенок может заметить неточность в рассказе товарища (речевые, логические ошибки), самому быть внимательным при сочинении.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задание — сочинить сказку «Про елочку». Предложено 5 карт — отлучка, запрет, нарушение запрета, волшебное средство, счастливый конец. Можно дать карты по порядку, а можно предложить самим подумать, как их расположить.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— придумать сказку о Бабе-Яге и Кощее. Условие: они добрые и помогают людям. Какая волшебная карта будет главной («помощь»), какие карты могли бы сделать сказку более интересной, полной приключений и неожиданностей (запрет, нарушение запрета, трудная задача, счастливый конец)?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работы с картами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072098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использованию карт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работе логопеда дети умеют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елать выводы, обосновывать свое суждение;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жанр произведения;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запоминать последовательность событий;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выделять основное содержание сказки;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выстраивать схему содержания, опираясь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пересказывать знакомые сказки и сочинять сказочные истории;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чувствовать красоту и образность родного языка.</a:t>
            </a:r>
          </a:p>
        </p:txBody>
      </p:sp>
      <p:pic>
        <p:nvPicPr>
          <p:cNvPr id="5122" name="Picture 2" descr="C:\Users\Зфйцевы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779297" cy="2214579"/>
          </a:xfrm>
          <a:prstGeom prst="rect">
            <a:avLst/>
          </a:prstGeom>
          <a:noFill/>
        </p:spPr>
      </p:pic>
      <p:pic>
        <p:nvPicPr>
          <p:cNvPr id="5123" name="Picture 3" descr="C:\Users\Зфйцевы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322056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C:\Users\Зфйцевы\Desktop\8efd11f27f45406726501095f1b6722c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39406"/>
            <a:ext cx="3690942" cy="452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 время актуальной проблемой для дошкольников и младших школьников стала бедность высказывания, речь детей отличается недостаточностью формирования навыка построения связной речи. Это особенно заметно именно у детей данного возраста с ТНР и т.д. Характеристиками речи такого ребенка становятся: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высказывания короткие;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-отличаются непоследовательностью, даже если ребёнок передаёт содержание знакомого текста;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-состоит из отдельных фрагментов, логически не связанных между собой;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-уровень информативности очень низкий.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работы учителя-логопеда: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связной речи у дошкольников с ТНР через моделирование с использованием карт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монологическую и диалогическую речь.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наглядно – образное и формировать словесно – логическое мышление детей, умение делать выводы, обосновывать свое суждение.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в детях гуманность, человечность – умение сопереживать герою.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779334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Владимир Яковлевич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(28.04.1895-22.08.1980) – культуролог, фольклорист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00438"/>
            <a:ext cx="8072494" cy="3086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подробно изучал сказки народов мира, анализировал сотни сюжетов и выделил 31 постоянную функцию, без которых не обходится ни одно сказочное произведение.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Позднее это число было урезано до 28, а позднее до 20 карточек.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фйцевы\Desktop\Vladimir_Propp_(1928_yea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71490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фйцевы\Desktop\500908481a9bbd24fe04a9cd0fcfd4f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445" y="285728"/>
            <a:ext cx="8910555" cy="636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тьяна\Desktop\Карты Пропа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742955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с картами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47800"/>
            <a:ext cx="6504828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этап: познакомить детей со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сказкой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жанром литературного произведения. Объяснить общую структуру сказки: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присказка, зачин (приглашение в сказку);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повествование;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концовка сказки (возвращение слушателя в реальную действительность).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этап: чтение сказки и сопровождение чтения выкладыванием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этап: пересказ сказки, опираясь на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этап: на этом этапе вы можете попробовать сами сочинять сказки, используя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отбираются 5-8 карт, придумываются главные герои, выбирается кто будет главный герой, помощники героя и те, кто будут ему вредить.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фйцевы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000264" cy="1857388"/>
          </a:xfrm>
          <a:prstGeom prst="rect">
            <a:avLst/>
          </a:prstGeom>
          <a:noFill/>
        </p:spPr>
      </p:pic>
      <p:pic>
        <p:nvPicPr>
          <p:cNvPr id="4099" name="Picture 3" descr="C:\Users\Зфйцевы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Подготовительные игры-задания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которые можно включить в образовательную деятельность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Чудеса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решете. В процессе этой игры выявляют происходящие в сказках различные чудеса: как и с помощью чего осуществляются превращения, волшебство. Уточняют волшебные слова, предметы и их действие.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 свете злее всех (добрее всех)? Выявление злых и коварных героев (добрых), описание их облика, характера, образа жизни, привычек, жилища. Затем анализируют, может ли существовать сказка без таких героев, какова их роль в развитии сюжете. Для кого эти персонажи являются добрыми, для кого злыми и почему (наверное для Кощея Баба-Яга очень даже добрая женщина и верный друг).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Заветные слова. В процессе этой игры ребята делают попытку вычленить самые действенные, значимые слова (волшебные, приговоры).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дороге пригодиться? На основе анализа волшебных сказочных предметов, которые помогают преодолеть врага (скатерть-самобранка, сапоги-скороходы, аленький цветочек и т.д.), придумывают новые предметы-помощники. Волшебным может стать самый заурядный предмет (ручка, ботинок), а может быть он начнет выполнять не свойственные ему функции — котелок как гнездо, сумка, зеркало.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общего. Игра предполагает сравнительный анализ различных сюжетов с точки зрения сходства и различия («Теремок» и «Варежка», «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» и «Госпожа метелица»)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этап — непосредственное ознакомление с функциями волшебной сказки.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Начать занятие можно так: «На лесной полянке в небольшой резной избушке живут сказочные действия. Живут они очень дружно, помогают друг дружке сказки сочинять. Давайте-ка познакомимся с ними»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может взять не все 20, а наиболее часто встречающиеся в сказках. Например:  герой покидает дом, запрет, нарушение запрета, трудная задача, волшебное средство, помощь, герой спасается от преследования, борьба, враг побежден, счастливый конец.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Читаете сказку, затем «раскладываете» ее по функциям. Позднее дети сами находят обозначенную функцию словесно, выкладывают карточки с функциями.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 мере накопления опыта работы с картами и с функциями детям можно предложить задания: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знакомые «волшебные карты» в новой, только что прочитанной сказке;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определить отсутствие знакомой карты;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выставить карты в том порядке, в котором они заданы сюжетом новой сказки;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ошибку в расположении карт по сюжету новой сказки.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660</TotalTime>
  <Words>416</Words>
  <Application>Microsoft Office PowerPoint</Application>
  <PresentationFormat>Экран (4:3)</PresentationFormat>
  <Paragraphs>59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Карты Проппа, как средство развития речевого творчества дошкольников.</vt:lpstr>
      <vt:lpstr>Актуальность</vt:lpstr>
      <vt:lpstr>Цели и задачи:</vt:lpstr>
      <vt:lpstr>Владимир Яковлевич Пропп (28.04.1895-22.08.1980) – культуролог, фольклорист</vt:lpstr>
      <vt:lpstr>Слайд 5</vt:lpstr>
      <vt:lpstr>Слайд 6</vt:lpstr>
      <vt:lpstr>План работы с картами Проппа</vt:lpstr>
      <vt:lpstr>Подготовительные игры-задания, которые можно включить в образовательную деятельность: </vt:lpstr>
      <vt:lpstr>1 этап — непосредственное ознакомление с функциями волшебной сказки.</vt:lpstr>
      <vt:lpstr>Пример использования карт Проппа по работе с пересказом</vt:lpstr>
      <vt:lpstr>Видеофрагмент. 3 этап-пересказ с опорой на карты Проппа</vt:lpstr>
      <vt:lpstr>2 этап - работа над сочинением сказки</vt:lpstr>
      <vt:lpstr>Результат работы с картами Проппа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Проппа, как средство развития речевого творчества дошкольников.</dc:title>
  <dc:creator>Зфйцевы</dc:creator>
  <cp:lastModifiedBy>Зайцевы</cp:lastModifiedBy>
  <cp:revision>77</cp:revision>
  <dcterms:created xsi:type="dcterms:W3CDTF">2020-10-21T05:55:48Z</dcterms:created>
  <dcterms:modified xsi:type="dcterms:W3CDTF">2020-11-13T12:14:07Z</dcterms:modified>
</cp:coreProperties>
</file>