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12D529-B071-4C86-AE20-9F29B8B5C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6692568-C55C-4EFA-9C32-B6C9D7252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48E9D5-B620-4F51-A9DA-87B252946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8F190C-0D16-45C2-A330-B509F0202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33F14E-9AF0-467A-8357-0876A37C0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2481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BA509-CB09-49D4-A535-EFC90537F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8BE2B6D-303E-42AB-863B-8E162FFB7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DD7B25-6715-42F2-9035-6B9D8FC7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4C9517-0358-460C-B479-CA5090BF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37F513-D4CD-4B5B-9AB0-0EBE585B4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69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B8B1280-FD88-4E95-979E-6650FFD52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C78AE1-6423-46AB-BFA1-B086360E0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A597B7-1231-4490-9F96-93D08E872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673511-6AC6-48A4-891B-C2BDE366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59D48B-30D8-4764-951C-C469F4037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421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C22C3-30EB-4319-A696-B41E6719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74B435-360D-4098-AAFC-B6FCB2E5B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302450-7951-4FA4-9238-AE5E53DA1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7753F5-9C4A-44A4-A5FB-8A8109A84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E80A55-54B0-4873-A547-82AF9E3C5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4486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C5AA68-0F57-4889-9E10-AF0FF71FF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17C12A-948B-453F-9A03-A9F19E50B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7E3226-185C-4258-967F-BAC29E9E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27D6A4-68A5-4D84-88DA-572F8268A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0658BB-0DCD-4713-9CD3-8C7682AD4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694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9FDCEE-0A4C-43B7-8058-C8A35A75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FAC6DD-0C19-4269-A98F-278CF592B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814C10-7766-46C8-841E-57988588B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BDE2F6-D3B8-43A8-83AE-DE8021A05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61BF3B-4559-477D-91EE-D1914FFB6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820646-50C6-4094-B526-4E495C94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428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0C43F-C2CB-4F46-AE51-4EE91876E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BA1A8E-0B69-496B-8EA0-8111515CA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1AE41C-EE29-4EE2-9D77-D7F90D215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ED38229-229D-4FC8-A0E2-F921FD9C5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342BE6F-AE3A-4AB5-8571-6FCF71833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E922B8F-C563-45AF-96AE-5C8E8F3C0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623866B-B11C-422A-8D9F-20FBF1CEF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7EF6B7-CB2D-441F-8235-5D98813FA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584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BF708-EE75-473D-A2DD-2A14FBD4F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6221C42-4DFE-4FA8-9924-9F4B4CCFB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A534F8-8F3F-4697-857E-39A789A2A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A26A451-2869-4DD8-9D5A-3FDCDFB1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611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99F592-0062-4193-A13D-BB6ABFE7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F3B1CB1-A834-49FA-9185-4DE81B271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AD7870-F04F-4450-9F88-F6E20A0F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475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7B9F8-9358-4E94-869F-100ECD8DD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29C9CD-D71E-4E2C-AEB8-E84FA8DF8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AB616C-C25B-47CF-BE11-E7987C985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E001ED-3858-4BE9-AFA1-5DB98B3E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24BE38-B3EB-4708-ABAA-D9153BD0B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79B2EB-9E12-422F-BDC7-403489128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197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5FC1DD-6E8F-4B30-A7C6-322754FF0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E83C1B-5ACB-47E1-BDAE-33378FB82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C40EEC-A074-484C-851C-E1B0A068E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C0CD1A-56E9-4BBB-AC3E-0393AAFCC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2387AC-102B-4AC9-8EC5-C03091222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933173-12DF-4745-9ACE-DE9BBAB61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770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9EDBC05-FD46-4F73-A966-A92C3D59F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8AEF24-A453-4367-BF64-52DFF5628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AA0962-3A9A-4BB3-B5DB-AD98D03099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306DB-FCCF-4E11-8F74-5178E327972D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173A55-9CF3-40EE-B66C-856D2A54D6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1F8E62-40D8-4856-AD47-0FD64DA31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EBE5D-7ACC-4EDD-BEFC-F234925CC3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43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26C8FF6-9753-444F-9B91-5BF4D86F98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" t="20499" r="22809" b="9108"/>
          <a:stretch/>
        </p:blipFill>
        <p:spPr>
          <a:xfrm>
            <a:off x="928467" y="970671"/>
            <a:ext cx="9411286" cy="4825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458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Coss Alcantar</dc:creator>
  <cp:lastModifiedBy>Andrea Coss Alcantar</cp:lastModifiedBy>
  <cp:revision>1</cp:revision>
  <dcterms:created xsi:type="dcterms:W3CDTF">2020-09-29T18:57:32Z</dcterms:created>
  <dcterms:modified xsi:type="dcterms:W3CDTF">2020-09-29T18:58:28Z</dcterms:modified>
</cp:coreProperties>
</file>