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48BAFF8-B2A6-4143-8846-BBE61AA079E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8DCF8127-ADEA-4769-BC98-9AAD4E173D0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editar el estilo de subtítulo del patrón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F398CE9-8ED7-401F-96E8-85452D89EF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F03E3B-E2D4-49D8-9B37-846F9A1C16D8}" type="datetimeFigureOut">
              <a:rPr lang="es-MX" smtClean="0"/>
              <a:t>06/10/2020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D7DBF8D-5625-4303-8D10-D41E16D679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A7D68BD-D18A-4F8B-A239-C0DF5ECF4F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7B7C91-E1D6-4210-AC3F-6616EB3CEAC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37695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1FE2C0E-D149-44B2-9F09-872A5EC1B7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A3F7C715-B73F-46B3-BC1A-B1817F0039E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0D49D9C-7B01-41FE-A270-F5DBCF6A4D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F03E3B-E2D4-49D8-9B37-846F9A1C16D8}" type="datetimeFigureOut">
              <a:rPr lang="es-MX" smtClean="0"/>
              <a:t>06/10/2020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D9C62C8-9568-4F13-9BA5-74C1156334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258B8A6-5785-4555-9D5C-6A5A9534E5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7B7C91-E1D6-4210-AC3F-6616EB3CEAC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01072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04AE539D-C465-4176-AF07-4828F7D3A3C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F4E22B01-ED25-4B11-9DC1-10DBB17B490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33B421E-F053-4FF2-AC1C-DA5F681E78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F03E3B-E2D4-49D8-9B37-846F9A1C16D8}" type="datetimeFigureOut">
              <a:rPr lang="es-MX" smtClean="0"/>
              <a:t>06/10/2020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37329D3-85A2-4FF0-A8BD-726017F840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7D77F83-DFFC-4E51-9046-E126D545FA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7B7C91-E1D6-4210-AC3F-6616EB3CEAC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2029802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90F9AB9-C155-428D-BAFE-E00D4816B8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6F5F8CE-6519-4607-B4E9-F7C130398B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6E1CB33-FC54-4F56-B7A0-C045976575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F03E3B-E2D4-49D8-9B37-846F9A1C16D8}" type="datetimeFigureOut">
              <a:rPr lang="es-MX" smtClean="0"/>
              <a:t>06/10/2020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E319F23-C3DC-4CB1-8FAC-8985FA2BB4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840B75E-6EFF-4863-8E23-83003C48D4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7B7C91-E1D6-4210-AC3F-6616EB3CEAC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8524704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4853AD8-94DF-433C-B741-48EB3FB114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6FD3885A-7E2D-4821-AA1D-4A892A894CD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19F5FCE-E744-4FE0-A40A-F81B60A487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F03E3B-E2D4-49D8-9B37-846F9A1C16D8}" type="datetimeFigureOut">
              <a:rPr lang="es-MX" smtClean="0"/>
              <a:t>06/10/2020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5D3F92C-EB0A-4E05-BFAA-DB42D88195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21445F1-B066-41E0-9B44-7EE5DC4FB4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7B7C91-E1D6-4210-AC3F-6616EB3CEAC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6798282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158C9F3-01E6-472D-AE6B-7E257192E8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CC1B540-1714-4E7C-8774-1B389479148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80D906BA-5AFE-4E4C-87B3-5F59ED9E71B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56393489-2082-41EA-ABB7-FB1A9FABEA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F03E3B-E2D4-49D8-9B37-846F9A1C16D8}" type="datetimeFigureOut">
              <a:rPr lang="es-MX" smtClean="0"/>
              <a:t>06/10/2020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CF4D32D2-3440-454F-BBF1-B8A76A4DDD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A74956F8-5B8D-4F1B-886E-0D5B27FB58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7B7C91-E1D6-4210-AC3F-6616EB3CEAC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9097644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EB6E033-5D5D-42F0-A4DE-CB84C07777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F9FADDE9-93C7-4995-9622-D8D10435EB2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47887348-8E56-4881-9595-2B0257960F9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39CB8DAD-1726-44BE-9B6B-0DA58EE7D48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CAB6A840-AEF3-4C3F-9C47-08E2A3C8278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497FE510-3DF0-4A25-B022-E53021F374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F03E3B-E2D4-49D8-9B37-846F9A1C16D8}" type="datetimeFigureOut">
              <a:rPr lang="es-MX" smtClean="0"/>
              <a:t>06/10/2020</a:t>
            </a:fld>
            <a:endParaRPr lang="es-MX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BFAA43CC-2D78-45A3-9051-1306C8596F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99997F30-B31E-4FB4-B1A6-B5BD67B7C4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7B7C91-E1D6-4210-AC3F-6616EB3CEAC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0350602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5D43753-92AE-4DDE-A071-B2E4147F22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D608D42A-4D9A-4BE5-804C-7C639DED1B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F03E3B-E2D4-49D8-9B37-846F9A1C16D8}" type="datetimeFigureOut">
              <a:rPr lang="es-MX" smtClean="0"/>
              <a:t>06/10/2020</a:t>
            </a:fld>
            <a:endParaRPr lang="es-MX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B50E00EF-C015-4392-B2DF-53D32A7F6E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09C18697-3E62-4461-A3E1-99C00D51F7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7B7C91-E1D6-4210-AC3F-6616EB3CEAC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8798613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D44F381A-4C99-423C-928E-102427A6D0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F03E3B-E2D4-49D8-9B37-846F9A1C16D8}" type="datetimeFigureOut">
              <a:rPr lang="es-MX" smtClean="0"/>
              <a:t>06/10/2020</a:t>
            </a:fld>
            <a:endParaRPr lang="es-MX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BE3783C4-4B1E-491E-A8A2-DD8A4D89FD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37711C8F-821D-4A46-A60A-B9C55E23A7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7B7C91-E1D6-4210-AC3F-6616EB3CEAC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5014776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F82034F-93E9-42B5-94F6-261475B754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9693912-D65E-48B7-B9A8-9AD0C3F7DE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ECB38EB4-7DF2-47EC-96CE-0A62F4606B4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065C25DF-5B44-46B0-85F5-0A79072581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F03E3B-E2D4-49D8-9B37-846F9A1C16D8}" type="datetimeFigureOut">
              <a:rPr lang="es-MX" smtClean="0"/>
              <a:t>06/10/2020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55C28E38-F860-450C-B489-44010EF5EA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65D3D202-77E6-41AF-B2BC-0FA94887E7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7B7C91-E1D6-4210-AC3F-6616EB3CEAC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5162383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2DA3FF6-DC73-4B33-BD18-74269D1B6E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1B519413-E202-49CD-BE73-3DFE7A35369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59BC9147-7085-4A6B-8776-B8909F7CF14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D6651A39-180C-437E-9CD2-ACDAAAE50D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F03E3B-E2D4-49D8-9B37-846F9A1C16D8}" type="datetimeFigureOut">
              <a:rPr lang="es-MX" smtClean="0"/>
              <a:t>06/10/2020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D7A1B615-2F37-4347-8A18-D70AEC692C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574F6D73-F70E-4577-80CD-DAB3EDCD6D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7B7C91-E1D6-4210-AC3F-6616EB3CEAC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829635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A91FF619-DB0D-453A-922C-4B8F33F59B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4DEB948B-8924-4B24-9A6E-5DA2B0B5D1B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852E33B-72FB-4FBA-AC2F-250D9164EEC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F03E3B-E2D4-49D8-9B37-846F9A1C16D8}" type="datetimeFigureOut">
              <a:rPr lang="es-MX" smtClean="0"/>
              <a:t>06/10/2020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D3F7E21-0319-4A87-9637-8D2E636A6B1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EE4AA73-FEFA-46D2-88AE-D8BB37DDF12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7B7C91-E1D6-4210-AC3F-6616EB3CEAC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237682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>
            <a:extLst>
              <a:ext uri="{FF2B5EF4-FFF2-40B4-BE49-F238E27FC236}">
                <a16:creationId xmlns:a16="http://schemas.microsoft.com/office/drawing/2014/main" id="{02F715AD-ABB0-44E3-A4B0-2DAB2E1DEB74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5978" t="20469" r="23370" b="8772"/>
          <a:stretch/>
        </p:blipFill>
        <p:spPr>
          <a:xfrm>
            <a:off x="1948070" y="675434"/>
            <a:ext cx="7871791" cy="61825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892442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Panorámica</PresentationFormat>
  <Paragraphs>0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Andrea Coss Alcantar</dc:creator>
  <cp:lastModifiedBy>Andrea Coss Alcantar</cp:lastModifiedBy>
  <cp:revision>1</cp:revision>
  <dcterms:created xsi:type="dcterms:W3CDTF">2020-10-06T18:19:59Z</dcterms:created>
  <dcterms:modified xsi:type="dcterms:W3CDTF">2020-10-06T18:20:29Z</dcterms:modified>
</cp:coreProperties>
</file>