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5999738" cy="180006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3" d="100"/>
          <a:sy n="33" d="100"/>
        </p:scale>
        <p:origin x="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3C5E55-054D-439D-9F2D-E3BE8C8C9A5A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B8EBC2CD-1380-40A4-84DE-7C4199107AE3}">
      <dgm:prSet phldrT="[Texto]" custT="1"/>
      <dgm:spPr/>
      <dgm:t>
        <a:bodyPr/>
        <a:lstStyle/>
        <a:p>
          <a:pPr algn="ctr"/>
          <a:r>
            <a:rPr lang="es-MX" sz="1400" b="1" i="0" dirty="0">
              <a:latin typeface="Arial" panose="020B0604020202020204" pitchFamily="34" charset="0"/>
              <a:cs typeface="Arial" panose="020B0604020202020204" pitchFamily="34" charset="0"/>
            </a:rPr>
            <a:t>México y su complejo sistema de planificación territorial.</a:t>
          </a:r>
          <a:endParaRPr lang="es-ES" sz="140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A1DE88-2CAB-48A1-BCF0-2CD4C3591E2F}" type="parTrans" cxnId="{31B5C18F-A3B6-40B6-B1B1-65EEF8377CF9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C519B5-FBAC-459B-A3B6-A1D21B87312A}" type="sibTrans" cxnId="{31B5C18F-A3B6-40B6-B1B1-65EEF8377CF9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32DDD8-D47A-44B5-8152-DB60A26E5679}">
      <dgm:prSet phldrT="[Texto]"/>
      <dgm:spPr/>
      <dgm:t>
        <a:bodyPr/>
        <a:lstStyle/>
        <a:p>
          <a:pPr algn="ctr"/>
          <a:r>
            <a:rPr lang="es-MX" b="1" i="1" dirty="0">
              <a:latin typeface="Arial" panose="020B0604020202020204" pitchFamily="34" charset="0"/>
              <a:cs typeface="Arial" panose="020B0604020202020204" pitchFamily="34" charset="0"/>
            </a:rPr>
            <a:t>Estructura general del territorio mexicano</a:t>
          </a:r>
        </a:p>
        <a:p>
          <a:pPr algn="ctr"/>
          <a:r>
            <a:rPr lang="es-MX" b="1" i="1" dirty="0">
              <a:latin typeface="Arial" panose="020B0604020202020204" pitchFamily="34" charset="0"/>
              <a:cs typeface="Arial" panose="020B0604020202020204" pitchFamily="34" charset="0"/>
            </a:rPr>
            <a:t>(Estados Unidos Mexicanos)</a:t>
          </a:r>
          <a:endParaRPr lang="es-ES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073A89-839B-4672-AD47-F31C7EBBED9C}" type="parTrans" cxnId="{CFA810A6-7FD4-4EFD-BED4-67F0860A3D2E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28C2EC-1DC4-440D-871E-794D5AD349F3}" type="sibTrans" cxnId="{CFA810A6-7FD4-4EFD-BED4-67F0860A3D2E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0C3D73-85A0-432F-A1A8-EBC79FEFDCE6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En términos político-administrativos</a:t>
          </a:r>
        </a:p>
      </dgm:t>
    </dgm:pt>
    <dgm:pt modelId="{8E480558-6A96-40F9-996F-8C3677B3C5FD}" type="parTrans" cxnId="{DE77DB30-E081-4BBB-A954-5CC6C4EE00DE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EC0FA2-7C13-435D-8DAC-31F58FDF50F4}" type="sibTrans" cxnId="{DE77DB30-E081-4BBB-A954-5CC6C4EE00DE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8AD576-09FB-4464-829A-DF0A16973EE5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constituido como una república representativa, democrática y federal</a:t>
          </a:r>
          <a:endParaRPr lang="es-E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77A7F1-8C74-432B-9625-FBDD5430CC12}" type="parTrans" cxnId="{0F957CD3-769B-41F3-86DF-03552D7ADDE8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DA2650-B15B-492B-BADC-59D007483A2A}" type="sibTrans" cxnId="{0F957CD3-769B-41F3-86DF-03552D7ADDE8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00D302-E264-4C37-84E3-A4D61CE2CFD5}">
      <dgm:prSet phldrT="[Texto]"/>
      <dgm:spPr/>
      <dgm:t>
        <a:bodyPr/>
        <a:lstStyle/>
        <a:p>
          <a:pPr algn="ctr"/>
          <a:r>
            <a:rPr lang="es-ES" b="1" i="1" dirty="0">
              <a:latin typeface="Arial" panose="020B0604020202020204" pitchFamily="34" charset="0"/>
              <a:cs typeface="Arial" panose="020B0604020202020204" pitchFamily="34" charset="0"/>
            </a:rPr>
            <a:t>Articulaciones entre los diferentes niveles espaciales</a:t>
          </a:r>
        </a:p>
      </dgm:t>
    </dgm:pt>
    <dgm:pt modelId="{F4D72359-E920-4C94-A264-FD6A73CBE78F}" type="sibTrans" cxnId="{8449F430-A5E1-4E33-8178-CFA8464F93CC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6C59F7-BFDD-4818-9689-2CD2B7CC42FA}" type="parTrans" cxnId="{8449F430-A5E1-4E33-8178-CFA8464F93CC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54D0C6-B45F-4D3A-9B2D-1D8B070084F2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los tres niveles de gobierno, federal, estatal y municipal, son los encargados de gestionar, elaborar e instrumentar los diversos programas y planes de ordenamiento tanto en su dimensión territorial como ecológica</a:t>
          </a:r>
        </a:p>
      </dgm:t>
    </dgm:pt>
    <dgm:pt modelId="{ECB14B4A-006D-4709-B42C-B104A445C828}" type="parTrans" cxnId="{6A50154D-C06D-484B-9466-14082ADC4021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BBE4F7F-571B-4733-8B96-D322CE995D31}" type="sibTrans" cxnId="{6A50154D-C06D-484B-9466-14082ADC4021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122764-1676-464E-96B2-B66BDF6DBBD3}">
      <dgm:prSet phldrT="[Texto]"/>
      <dgm:spPr/>
      <dgm:t>
        <a:bodyPr/>
        <a:lstStyle/>
        <a:p>
          <a:pPr algn="ctr"/>
          <a:r>
            <a:rPr lang="es-MX" b="1" i="1" dirty="0">
              <a:latin typeface="Arial" panose="020B0604020202020204" pitchFamily="34" charset="0"/>
              <a:cs typeface="Arial" panose="020B0604020202020204" pitchFamily="34" charset="0"/>
            </a:rPr>
            <a:t>El funcionamiento del sistema de planificación del desarrollo territorial</a:t>
          </a:r>
        </a:p>
      </dgm:t>
    </dgm:pt>
    <dgm:pt modelId="{35E4AFD2-EFB4-41E1-BC57-3827CA709BE9}" type="sibTrans" cxnId="{87AF8368-4453-44AB-ACAE-FBD17AAF2B7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DF59BC-772B-470E-828D-28199A0731A3}" type="parTrans" cxnId="{87AF8368-4453-44AB-ACAE-FBD17AAF2B7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A6ECAB-3092-4A11-BF4F-C36689D1F4E1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se divide en 32 entidades federativas</a:t>
          </a:r>
        </a:p>
      </dgm:t>
    </dgm:pt>
    <dgm:pt modelId="{52F28C87-0AED-47E6-87EC-41760E81C74D}" type="parTrans" cxnId="{BB92ED6A-348D-47D8-AD70-2D0DA4071C0E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CBED5C-4B3F-4F9F-81AB-5B254B07A866}" type="sibTrans" cxnId="{BB92ED6A-348D-47D8-AD70-2D0DA4071C0E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90CA40-3B4F-4701-A986-0ED225488EEB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31 estados</a:t>
          </a:r>
        </a:p>
      </dgm:t>
    </dgm:pt>
    <dgm:pt modelId="{E505CAAE-6F4F-48B4-98D7-23B2EF3CC329}" type="parTrans" cxnId="{DC1A7E3E-FA0D-442A-BD3F-04B12E9F6AFB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1824A4-AA44-4F23-B1D1-B6506871C629}" type="sibTrans" cxnId="{DC1A7E3E-FA0D-442A-BD3F-04B12E9F6AFB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E28B5B-636B-4946-AFF4-6392D0CA6848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La Ciudad de México</a:t>
          </a:r>
        </a:p>
      </dgm:t>
    </dgm:pt>
    <dgm:pt modelId="{99AAED65-3184-489B-93D0-F91E7D11DBD4}" type="parTrans" cxnId="{A179BC39-3AFB-4C28-8EA8-64029DAD913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299AB4-959B-4E8A-A9E7-813AC984A7B2}" type="sibTrans" cxnId="{A179BC39-3AFB-4C28-8EA8-64029DAD913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1990B1-0240-40C5-94EF-C06B9E25ED09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Se divide en delegaciones</a:t>
          </a:r>
        </a:p>
      </dgm:t>
    </dgm:pt>
    <dgm:pt modelId="{C9394CFF-301C-47BB-BAD5-2BDA69F7DA39}" type="parTrans" cxnId="{4A457FC4-8943-4BAA-815A-DD011C3A18EF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04993E-8D11-4A4C-87FC-F8F303724072}" type="sibTrans" cxnId="{4A457FC4-8943-4BAA-815A-DD011C3A18EF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77CD71-3B3E-4EE4-8EEA-CCCCCACC41CD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Se dividen en municipios</a:t>
          </a:r>
        </a:p>
      </dgm:t>
    </dgm:pt>
    <dgm:pt modelId="{92E7CF3F-43B5-4DF4-ABA0-9422A2D8980B}" type="parTrans" cxnId="{915BB76F-73E3-49DA-9A97-1A62805A68C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5F43C5-BC6B-4E0C-A9E4-CF7B5B7C4C84}" type="sibTrans" cxnId="{915BB76F-73E3-49DA-9A97-1A62805A68C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9945B4-3D55-448A-B89B-4724168ACEF5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Concentra los tres poderes del gobierno</a:t>
          </a:r>
        </a:p>
      </dgm:t>
    </dgm:pt>
    <dgm:pt modelId="{755855F4-A6D3-4E57-B394-5E0AA7F98C86}" type="parTrans" cxnId="{BF191BE9-CDC4-4A05-AFB5-E5901F469445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A66C01-4BFD-4B8A-B5E4-61A97755B38C}" type="sibTrans" cxnId="{BF191BE9-CDC4-4A05-AFB5-E5901F469445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0BE195-96DD-4118-A5C0-1BDCE79B297A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Judicial</a:t>
          </a:r>
        </a:p>
      </dgm:t>
    </dgm:pt>
    <dgm:pt modelId="{C8D8C60E-F27C-4727-9659-F5460CABA463}" type="parTrans" cxnId="{287143CD-59E3-4C3D-B704-2820D2E7D14B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BDE9DF-A908-475C-A00D-797EF483F471}" type="sibTrans" cxnId="{287143CD-59E3-4C3D-B704-2820D2E7D14B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F95FCA-309E-4862-956B-59CC3AFC4211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Ejecutivo</a:t>
          </a:r>
        </a:p>
      </dgm:t>
    </dgm:pt>
    <dgm:pt modelId="{08644633-F1AA-459D-A765-D4E5623D1EA6}" type="parTrans" cxnId="{295EC053-117A-4DE4-BA17-5C756A0CBEA8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C21C05-B48A-4057-BEA9-4C157118904C}" type="sibTrans" cxnId="{295EC053-117A-4DE4-BA17-5C756A0CBEA8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779ECC-17C2-450F-BB3D-D66BC032322D}">
      <dgm:prSet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Legislativo</a:t>
          </a:r>
        </a:p>
      </dgm:t>
    </dgm:pt>
    <dgm:pt modelId="{848C8556-D41D-43D6-9D28-48CD14D1F5F7}" type="parTrans" cxnId="{CE5D9712-660E-4409-B66D-35666AB33F2C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DF06015-18C2-4FD2-87F3-D9C338CB96B5}" type="sibTrans" cxnId="{CE5D9712-660E-4409-B66D-35666AB33F2C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E9CD80-FE08-4AD5-B167-34DF9D6E7BE6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La evolución de la planeación de México puede dividirse en periodos</a:t>
          </a:r>
        </a:p>
      </dgm:t>
    </dgm:pt>
    <dgm:pt modelId="{0125BCF5-B72F-4207-996A-0F8274347B79}" type="parTrans" cxnId="{D0CB7A22-7FBC-47DD-B0B0-B0A323F44BAD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8AD9C7C-F439-4849-B687-FBB957757B2E}" type="sibTrans" cxnId="{D0CB7A22-7FBC-47DD-B0B0-B0A323F44BAD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0A501F-EF00-4193-A86C-BC91B61976B9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Planeación económica (30’s)</a:t>
          </a:r>
        </a:p>
      </dgm:t>
    </dgm:pt>
    <dgm:pt modelId="{01540906-2CC6-494C-BB2F-84A7222A4B09}" type="parTrans" cxnId="{5F97DC02-77C8-4CD6-99DE-AA218E11E43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E551C3-EE92-4A37-A7A5-BD322BB925F1}" type="sibTrans" cxnId="{5F97DC02-77C8-4CD6-99DE-AA218E11E43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016848-0158-4481-9958-332D3200A425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Planeación regional (40’s)</a:t>
          </a:r>
        </a:p>
      </dgm:t>
    </dgm:pt>
    <dgm:pt modelId="{5977A565-8ED8-4ED3-811F-03456365A8B7}" type="parTrans" cxnId="{80E95AFE-2EC3-44D7-9C45-9333173B448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AC551F-973C-4FE3-8D7D-974EE294ACDF}" type="sibTrans" cxnId="{80E95AFE-2EC3-44D7-9C45-9333173B448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E46F90-E044-414E-B63E-A4D6D7E4EB7E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Planeación urbana y ambiental (80’s)</a:t>
          </a:r>
        </a:p>
      </dgm:t>
    </dgm:pt>
    <dgm:pt modelId="{82AA47E0-DE61-47D7-A876-D702B0359FFB}" type="parTrans" cxnId="{16719FE1-B91F-4BAE-9C4D-6B9C37AAB866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C32EA2-D0A2-4699-8889-7D1829CAFDBF}" type="sibTrans" cxnId="{16719FE1-B91F-4BAE-9C4D-6B9C37AAB866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25767B-F775-4941-BAD4-4E080FA467F4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Ordenamiento territorial (90’s-actual)</a:t>
          </a:r>
        </a:p>
      </dgm:t>
    </dgm:pt>
    <dgm:pt modelId="{48F92F1D-486B-4BA6-8408-193C63D48BED}" type="parTrans" cxnId="{66E70DC7-5727-4A04-8AA0-3B6429E15C3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7AC07B-3389-4DCA-A293-4E249517CC0D}" type="sibTrans" cxnId="{66E70DC7-5727-4A04-8AA0-3B6429E15C3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A95EB5-3F30-4E5A-BBE5-AB56EF98F390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Ordenamiento Ecológico  Territorial</a:t>
          </a:r>
        </a:p>
      </dgm:t>
    </dgm:pt>
    <dgm:pt modelId="{F7C720CA-9EE3-41BF-8361-78260436AB4C}" type="parTrans" cxnId="{D8A446C8-D552-49AC-9935-99E75556107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2AB5074-F0C2-4B7A-85DA-7839C0FE7E88}" type="sibTrans" cxnId="{D8A446C8-D552-49AC-9935-99E75556107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A2DBAE-5B56-4D8F-A39C-DC9475268208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Ordenamiento Territorial-Planes de Desarrollo Urbano</a:t>
          </a:r>
        </a:p>
      </dgm:t>
    </dgm:pt>
    <dgm:pt modelId="{DB04257C-ADED-446E-911E-A0C4B0838CE1}" type="parTrans" cxnId="{F4DAF49A-63DC-43BE-A803-D1FF2012E9DB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9A6457-A23B-44CF-8A61-EF8A52CA176A}" type="sibTrans" cxnId="{F4DAF49A-63DC-43BE-A803-D1FF2012E9DB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7A2132-64D7-44F0-A443-7600A89E0BB9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Coordinado por la SEMARNAT y regulado por la LGEEPA y RGEEPA</a:t>
          </a:r>
        </a:p>
      </dgm:t>
    </dgm:pt>
    <dgm:pt modelId="{914FCD52-9349-4FD0-8A33-6DD352B7E0C6}" type="parTrans" cxnId="{FDC2E4F8-EF0F-4128-B445-03C185D7940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3A68B7C-839B-4B81-B444-CC8DA04293B9}" type="sibTrans" cxnId="{FDC2E4F8-EF0F-4128-B445-03C185D7940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A1AB6E-4CE5-4128-B46A-D6873285BCC3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Parte de la SEDATU</a:t>
          </a:r>
        </a:p>
      </dgm:t>
    </dgm:pt>
    <dgm:pt modelId="{77D7A354-EABF-483E-AF00-774878B3BF77}" type="parTrans" cxnId="{6E9E80C4-F968-4910-84E7-BF514A1D323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7BC376-AA69-4CA5-BD08-066524DEBC43}" type="sibTrans" cxnId="{6E9E80C4-F968-4910-84E7-BF514A1D323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25B33C-00D5-4999-B9AD-DAFEBA968902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Regidos por la LGAHOTDU</a:t>
          </a:r>
        </a:p>
      </dgm:t>
    </dgm:pt>
    <dgm:pt modelId="{B2B4503F-02BF-4D6F-900D-D665F2AE5CA2}" type="parTrans" cxnId="{52ED6070-F31E-4269-9916-D1278AB3215C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E9F8A2-501B-47F3-BBF3-0D669D953549}" type="sibTrans" cxnId="{52ED6070-F31E-4269-9916-D1278AB3215C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DA856E-9B1D-48FD-96C8-D17928174FA0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Integra aspectos en el territorio</a:t>
          </a:r>
        </a:p>
      </dgm:t>
    </dgm:pt>
    <dgm:pt modelId="{42843A3B-6054-4C3A-B935-F5E92621E955}" type="parTrans" cxnId="{775B36D7-8336-4667-98E1-68975756CB61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6DF753-F624-494D-9018-642886BCCAA7}" type="sibTrans" cxnId="{775B36D7-8336-4667-98E1-68975756CB61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88EB7C-EB5E-478E-9211-2A6E695257F9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Naturales</a:t>
          </a:r>
        </a:p>
      </dgm:t>
    </dgm:pt>
    <dgm:pt modelId="{0790C985-AC95-49E7-90F3-A5BB3E4D5500}" type="parTrans" cxnId="{0486D8DC-67EE-4BD4-B084-D50D43228C87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F53336-E2D7-43CA-879C-EFAA4BBAE6D8}" type="sibTrans" cxnId="{0486D8DC-67EE-4BD4-B084-D50D43228C87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3C7BB8-0B99-45CC-91AF-70BC5674288C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Transformación antropogénica</a:t>
          </a:r>
        </a:p>
      </dgm:t>
    </dgm:pt>
    <dgm:pt modelId="{C48FBCB7-EC1E-4CB7-B460-B7F66B36F009}" type="parTrans" cxnId="{EE513001-FA3E-4244-9DC4-AE242E6EAF7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39B4B9-C512-4FDB-B844-991CC2AD69F7}" type="sibTrans" cxnId="{EE513001-FA3E-4244-9DC4-AE242E6EAF7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E4DDD8-75F0-4343-99DD-E5F0AE74F680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Demográficos</a:t>
          </a:r>
        </a:p>
      </dgm:t>
    </dgm:pt>
    <dgm:pt modelId="{948068FD-5229-4676-AA49-224C45025F96}" type="parTrans" cxnId="{E5529D61-389F-4D80-B0F1-5FCF3A9BBE7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832F3B-F1A6-4120-8705-A2D16FC9746A}" type="sibTrans" cxnId="{E5529D61-389F-4D80-B0F1-5FCF3A9BBE7A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73AF8-E43C-4294-96F6-6B54972338AF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Socio-económicos </a:t>
          </a:r>
        </a:p>
      </dgm:t>
    </dgm:pt>
    <dgm:pt modelId="{0111B6CA-748F-493E-BB76-9BA093007ED5}" type="parTrans" cxnId="{6E6E43AE-EA77-4DD8-A079-B275F6CC8BF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6E5497-974C-4E8D-927C-4CB088D880F0}" type="sibTrans" cxnId="{6E6E43AE-EA77-4DD8-A079-B275F6CC8BF2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2A37EA-A13A-47F3-A8D1-3A65A23BFBD6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Su principal objetivo va dirigido a la protección de la naturaleza, promoviendo el uso sustentable de los recursos naturales</a:t>
          </a:r>
        </a:p>
      </dgm:t>
    </dgm:pt>
    <dgm:pt modelId="{519EAF28-E8FE-4306-8D21-BA37FD59D05F}" type="parTrans" cxnId="{780E8A3D-4A66-4D9B-96D0-E149B010AB4F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570337-C2CB-40D6-B666-3210DC3888DE}" type="sibTrans" cxnId="{780E8A3D-4A66-4D9B-96D0-E149B010AB4F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881AB9-0683-4426-B9AC-DB0165FAF61D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regulaciones del uso del suelo</a:t>
          </a:r>
        </a:p>
      </dgm:t>
    </dgm:pt>
    <dgm:pt modelId="{74F7FA07-EBBC-4224-B0CC-7B5FB8617D68}" type="parTrans" cxnId="{5D6BD6E0-E987-42A6-B8C1-5034BE468D96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B09681-FA5C-46D6-B8C0-AC9DE4198B6C}" type="sibTrans" cxnId="{5D6BD6E0-E987-42A6-B8C1-5034BE468D96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F8561A-06DB-403E-8C88-36A3C0D9DE2E}">
      <dgm:prSet phldrT="[Texto]"/>
      <dgm:spPr/>
      <dgm:t>
        <a:bodyPr/>
        <a:lstStyle/>
        <a:p>
          <a:pPr algn="ctr"/>
          <a:r>
            <a:rPr lang="es-MX" dirty="0">
              <a:latin typeface="Arial" panose="020B0604020202020204" pitchFamily="34" charset="0"/>
              <a:cs typeface="Arial" panose="020B0604020202020204" pitchFamily="34" charset="0"/>
            </a:rPr>
            <a:t>Dirigidos a la regulación de los asentamientos humanos y procesos de urbanización</a:t>
          </a:r>
        </a:p>
      </dgm:t>
    </dgm:pt>
    <dgm:pt modelId="{EA99FCE6-8179-434A-BAF7-94C778CB6F7A}" type="parTrans" cxnId="{29E0AA07-1149-4519-A7D9-4EF9E57A1619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7A8EC6-1F13-4E27-B45F-E5614A565CF2}" type="sibTrans" cxnId="{29E0AA07-1149-4519-A7D9-4EF9E57A1619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9155CD-13DE-4652-AE8F-F78115B4C6DD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Intento para la unificación del proceso de plan territorial</a:t>
          </a:r>
        </a:p>
      </dgm:t>
    </dgm:pt>
    <dgm:pt modelId="{D03F8125-DB25-4E28-9AB9-9303EA6A4923}" type="parTrans" cxnId="{9E48A1DA-E3BB-41FF-BBE9-96C51B9194D1}">
      <dgm:prSet/>
      <dgm:spPr/>
      <dgm:t>
        <a:bodyPr/>
        <a:lstStyle/>
        <a:p>
          <a:endParaRPr lang="es-ES"/>
        </a:p>
      </dgm:t>
    </dgm:pt>
    <dgm:pt modelId="{2CE20D55-0AC8-41FD-9AF6-A1E79C1A9A21}" type="sibTrans" cxnId="{9E48A1DA-E3BB-41FF-BBE9-96C51B9194D1}">
      <dgm:prSet/>
      <dgm:spPr/>
      <dgm:t>
        <a:bodyPr/>
        <a:lstStyle/>
        <a:p>
          <a:endParaRPr lang="es-ES"/>
        </a:p>
      </dgm:t>
    </dgm:pt>
    <dgm:pt modelId="{0B9E2406-2E2D-418E-A47D-71F0D4A94AF1}">
      <dgm:prSet phldrT="[Texto]"/>
      <dgm:spPr/>
      <dgm:t>
        <a:bodyPr/>
        <a:lstStyle/>
        <a:p>
          <a:pPr algn="ctr"/>
          <a:r>
            <a:rPr lang="es-ES" b="1" i="1" dirty="0">
              <a:latin typeface="Arial" panose="020B0604020202020204" pitchFamily="34" charset="0"/>
              <a:cs typeface="Arial" panose="020B0604020202020204" pitchFamily="34" charset="0"/>
            </a:rPr>
            <a:t>Debilidades y desafíos del sistema de planificación y gestión del desarrollo territorial</a:t>
          </a:r>
        </a:p>
      </dgm:t>
    </dgm:pt>
    <dgm:pt modelId="{88293564-5963-4099-AD68-CB350C2C1A15}" type="sibTrans" cxnId="{A49C2035-3945-4106-A1DD-3B6D2632C78F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5D36C6-7D69-4C3C-A955-6ECB3DEC69C9}" type="parTrans" cxnId="{A49C2035-3945-4106-A1DD-3B6D2632C78F}">
      <dgm:prSet/>
      <dgm:spPr/>
      <dgm:t>
        <a:bodyPr/>
        <a:lstStyle/>
        <a:p>
          <a:pPr algn="ctr"/>
          <a:endParaRPr lang="es-E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C1A83E-7B10-4472-8725-FCFD8D1CB80F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Los estados y municipios no cuentan con personal técnico suficientemente preparado para la implementación, seguimiento y evaluación de los programas</a:t>
          </a:r>
        </a:p>
      </dgm:t>
    </dgm:pt>
    <dgm:pt modelId="{FB44A8F3-CBDC-43B6-9C62-C1F6E2F374F2}" type="parTrans" cxnId="{CC2BEE7E-E1EC-40C3-82B2-33FDC6CEFA8E}">
      <dgm:prSet/>
      <dgm:spPr/>
      <dgm:t>
        <a:bodyPr/>
        <a:lstStyle/>
        <a:p>
          <a:endParaRPr lang="es-ES"/>
        </a:p>
      </dgm:t>
    </dgm:pt>
    <dgm:pt modelId="{56772EDC-B576-47FD-B90A-6FA5C4159AB2}" type="sibTrans" cxnId="{CC2BEE7E-E1EC-40C3-82B2-33FDC6CEFA8E}">
      <dgm:prSet/>
      <dgm:spPr/>
      <dgm:t>
        <a:bodyPr/>
        <a:lstStyle/>
        <a:p>
          <a:endParaRPr lang="es-ES"/>
        </a:p>
      </dgm:t>
    </dgm:pt>
    <dgm:pt modelId="{39C9FA88-89B4-4427-8EAA-4CC023C58309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Grupo Interinstitucional de Ordenamiento Territorial (2000)</a:t>
          </a:r>
        </a:p>
      </dgm:t>
    </dgm:pt>
    <dgm:pt modelId="{C61D1570-EE7E-40C2-ACD5-82028255641E}" type="parTrans" cxnId="{81ED157A-700D-4655-953C-2DF4DC968C6C}">
      <dgm:prSet/>
      <dgm:spPr/>
      <dgm:t>
        <a:bodyPr/>
        <a:lstStyle/>
        <a:p>
          <a:endParaRPr lang="es-ES"/>
        </a:p>
      </dgm:t>
    </dgm:pt>
    <dgm:pt modelId="{346DCB44-2035-445E-B0B1-A40D16F4D442}" type="sibTrans" cxnId="{81ED157A-700D-4655-953C-2DF4DC968C6C}">
      <dgm:prSet/>
      <dgm:spPr/>
      <dgm:t>
        <a:bodyPr/>
        <a:lstStyle/>
        <a:p>
          <a:endParaRPr lang="es-ES"/>
        </a:p>
      </dgm:t>
    </dgm:pt>
    <dgm:pt modelId="{F3D9A12D-AC19-4F44-8E2E-96A00BA11183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Integrado por SEDESOL en coordinación con la SEMARNAT-INE, CONAPO-SG, INEGI</a:t>
          </a:r>
        </a:p>
      </dgm:t>
    </dgm:pt>
    <dgm:pt modelId="{70D81BBD-2E14-4835-B99C-182F72803B38}" type="parTrans" cxnId="{D21F1CEB-78BB-4BC0-9539-FD976818F57B}">
      <dgm:prSet/>
      <dgm:spPr/>
      <dgm:t>
        <a:bodyPr/>
        <a:lstStyle/>
        <a:p>
          <a:endParaRPr lang="es-ES"/>
        </a:p>
      </dgm:t>
    </dgm:pt>
    <dgm:pt modelId="{BE9B5690-1364-4614-9747-BF86D961508E}" type="sibTrans" cxnId="{D21F1CEB-78BB-4BC0-9539-FD976818F57B}">
      <dgm:prSet/>
      <dgm:spPr/>
      <dgm:t>
        <a:bodyPr/>
        <a:lstStyle/>
        <a:p>
          <a:endParaRPr lang="es-ES"/>
        </a:p>
      </dgm:t>
    </dgm:pt>
    <dgm:pt modelId="{4A0086CC-0F29-4742-AE37-D4CECB405C93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Enfocado en el fortalecimiento de la planeación territorial a nieles estatal-regional y municipal</a:t>
          </a:r>
        </a:p>
      </dgm:t>
    </dgm:pt>
    <dgm:pt modelId="{4FD66487-EC59-4B54-A54A-D2A47C5C2E75}" type="parTrans" cxnId="{7819442C-8E99-4B0E-8891-0F7117B89A85}">
      <dgm:prSet/>
      <dgm:spPr/>
      <dgm:t>
        <a:bodyPr/>
        <a:lstStyle/>
        <a:p>
          <a:endParaRPr lang="es-ES"/>
        </a:p>
      </dgm:t>
    </dgm:pt>
    <dgm:pt modelId="{9CF30202-5DFB-415E-B25F-B43B6B6F0341}" type="sibTrans" cxnId="{7819442C-8E99-4B0E-8891-0F7117B89A85}">
      <dgm:prSet/>
      <dgm:spPr/>
      <dgm:t>
        <a:bodyPr/>
        <a:lstStyle/>
        <a:p>
          <a:endParaRPr lang="es-ES"/>
        </a:p>
      </dgm:t>
    </dgm:pt>
    <dgm:pt modelId="{B07CC8D4-E8CD-4B77-800A-9B5D67B10B7F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Participación social escasa e insuficiente</a:t>
          </a:r>
        </a:p>
      </dgm:t>
    </dgm:pt>
    <dgm:pt modelId="{8A22CC14-5653-4326-95E1-CA27EC121BE5}" type="parTrans" cxnId="{606E5F16-C10F-43EA-9509-02F98930D2E0}">
      <dgm:prSet/>
      <dgm:spPr/>
      <dgm:t>
        <a:bodyPr/>
        <a:lstStyle/>
        <a:p>
          <a:endParaRPr lang="es-ES"/>
        </a:p>
      </dgm:t>
    </dgm:pt>
    <dgm:pt modelId="{877937BD-D24B-4B8F-9119-0BF87A8C380D}" type="sibTrans" cxnId="{606E5F16-C10F-43EA-9509-02F98930D2E0}">
      <dgm:prSet/>
      <dgm:spPr/>
      <dgm:t>
        <a:bodyPr/>
        <a:lstStyle/>
        <a:p>
          <a:endParaRPr lang="es-ES"/>
        </a:p>
      </dgm:t>
    </dgm:pt>
    <dgm:pt modelId="{8FEEB9E1-E433-4407-880D-C5BAC3B3DA5D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No siempre hay correspondencia entre los planes estatales y municipales</a:t>
          </a:r>
        </a:p>
      </dgm:t>
    </dgm:pt>
    <dgm:pt modelId="{D10DA579-D676-49CA-A713-0FB46BFD119A}" type="parTrans" cxnId="{BBA6B0DD-9865-4C32-AC8D-98FD4DFDD847}">
      <dgm:prSet/>
      <dgm:spPr/>
      <dgm:t>
        <a:bodyPr/>
        <a:lstStyle/>
        <a:p>
          <a:endParaRPr lang="es-ES"/>
        </a:p>
      </dgm:t>
    </dgm:pt>
    <dgm:pt modelId="{230D44E0-C982-4D3C-82FF-1155D477BFD7}" type="sibTrans" cxnId="{BBA6B0DD-9865-4C32-AC8D-98FD4DFDD847}">
      <dgm:prSet/>
      <dgm:spPr/>
      <dgm:t>
        <a:bodyPr/>
        <a:lstStyle/>
        <a:p>
          <a:endParaRPr lang="es-ES"/>
        </a:p>
      </dgm:t>
    </dgm:pt>
    <dgm:pt modelId="{29EFE075-47AD-402F-9F5B-196C729F073E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No hay información concentrada </a:t>
          </a:r>
        </a:p>
      </dgm:t>
    </dgm:pt>
    <dgm:pt modelId="{BB8F725E-8B3B-4622-86DD-51665D975CA0}" type="parTrans" cxnId="{4063CE35-30CC-414F-9B76-6A658FCB9B70}">
      <dgm:prSet/>
      <dgm:spPr/>
      <dgm:t>
        <a:bodyPr/>
        <a:lstStyle/>
        <a:p>
          <a:endParaRPr lang="es-ES"/>
        </a:p>
      </dgm:t>
    </dgm:pt>
    <dgm:pt modelId="{44DC7E32-185E-4B21-81A9-F0F4839C2F74}" type="sibTrans" cxnId="{4063CE35-30CC-414F-9B76-6A658FCB9B70}">
      <dgm:prSet/>
      <dgm:spPr/>
      <dgm:t>
        <a:bodyPr/>
        <a:lstStyle/>
        <a:p>
          <a:endParaRPr lang="es-ES"/>
        </a:p>
      </dgm:t>
    </dgm:pt>
    <dgm:pt modelId="{73FE1B5F-71D9-4B93-9CB6-C180D9BE6BCE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Ausencia de coordinación entre los tiempos políticos y los tiempos técnicos de ejecución</a:t>
          </a:r>
        </a:p>
      </dgm:t>
    </dgm:pt>
    <dgm:pt modelId="{655B9CA2-5D7F-4B42-BA1B-DB64AF7CC5EE}" type="parTrans" cxnId="{D1D2F4B5-0857-4AC5-93AF-3C62744E5CF8}">
      <dgm:prSet/>
      <dgm:spPr/>
      <dgm:t>
        <a:bodyPr/>
        <a:lstStyle/>
        <a:p>
          <a:endParaRPr lang="es-ES"/>
        </a:p>
      </dgm:t>
    </dgm:pt>
    <dgm:pt modelId="{1E72422E-941C-4489-9AE1-D2B483380A84}" type="sibTrans" cxnId="{D1D2F4B5-0857-4AC5-93AF-3C62744E5CF8}">
      <dgm:prSet/>
      <dgm:spPr/>
      <dgm:t>
        <a:bodyPr/>
        <a:lstStyle/>
        <a:p>
          <a:endParaRPr lang="es-ES"/>
        </a:p>
      </dgm:t>
    </dgm:pt>
    <dgm:pt modelId="{26774978-D98C-44CE-8C43-A681CB493E25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Ausencia de una educación sobre el significado y trascendencia del ordenamiento territorial</a:t>
          </a:r>
        </a:p>
      </dgm:t>
    </dgm:pt>
    <dgm:pt modelId="{05FB912D-54EE-49F7-B8F8-FD16B39975B8}" type="parTrans" cxnId="{8A9CFFCA-C361-4B60-AAFA-1685A86D76C7}">
      <dgm:prSet/>
      <dgm:spPr/>
      <dgm:t>
        <a:bodyPr/>
        <a:lstStyle/>
        <a:p>
          <a:endParaRPr lang="es-ES"/>
        </a:p>
      </dgm:t>
    </dgm:pt>
    <dgm:pt modelId="{0F422C5A-0AA4-47A8-9C2F-188DF73154F3}" type="sibTrans" cxnId="{8A9CFFCA-C361-4B60-AAFA-1685A86D76C7}">
      <dgm:prSet/>
      <dgm:spPr/>
      <dgm:t>
        <a:bodyPr/>
        <a:lstStyle/>
        <a:p>
          <a:endParaRPr lang="es-ES"/>
        </a:p>
      </dgm:t>
    </dgm:pt>
    <dgm:pt modelId="{45D1BB71-C20F-4FF5-B3FC-93E8E136FEEF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Ausencia de conciencia colectiva</a:t>
          </a:r>
        </a:p>
      </dgm:t>
    </dgm:pt>
    <dgm:pt modelId="{7E35353C-066B-48C4-9C2B-EB89FAB96E08}" type="parTrans" cxnId="{8C892207-33AA-431A-A7B1-ECEEF908A379}">
      <dgm:prSet/>
      <dgm:spPr/>
      <dgm:t>
        <a:bodyPr/>
        <a:lstStyle/>
        <a:p>
          <a:endParaRPr lang="es-ES"/>
        </a:p>
      </dgm:t>
    </dgm:pt>
    <dgm:pt modelId="{488200BD-6EB3-4600-A571-049E0352FB5B}" type="sibTrans" cxnId="{8C892207-33AA-431A-A7B1-ECEEF908A379}">
      <dgm:prSet/>
      <dgm:spPr/>
      <dgm:t>
        <a:bodyPr/>
        <a:lstStyle/>
        <a:p>
          <a:endParaRPr lang="es-ES"/>
        </a:p>
      </dgm:t>
    </dgm:pt>
    <dgm:pt modelId="{CFBD9F99-B4DF-4D2A-81F7-478EBB379F5A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Instancias gubernamentales</a:t>
          </a:r>
        </a:p>
      </dgm:t>
    </dgm:pt>
    <dgm:pt modelId="{ACAFF09F-D288-4482-AB41-C96EB1B606A2}" type="parTrans" cxnId="{ED91EF8D-2750-442F-A75B-6B0C3A1950EC}">
      <dgm:prSet/>
      <dgm:spPr/>
      <dgm:t>
        <a:bodyPr/>
        <a:lstStyle/>
        <a:p>
          <a:endParaRPr lang="es-ES"/>
        </a:p>
      </dgm:t>
    </dgm:pt>
    <dgm:pt modelId="{71F273CD-6A7C-4915-8171-97E5C0BE40B5}" type="sibTrans" cxnId="{ED91EF8D-2750-442F-A75B-6B0C3A1950EC}">
      <dgm:prSet/>
      <dgm:spPr/>
      <dgm:t>
        <a:bodyPr/>
        <a:lstStyle/>
        <a:p>
          <a:endParaRPr lang="es-ES"/>
        </a:p>
      </dgm:t>
    </dgm:pt>
    <dgm:pt modelId="{74159BE6-A874-4D49-98B5-E960B7E79ABB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Desarrollar modernos soportes tecnológicos para el procesamiento de la información</a:t>
          </a:r>
        </a:p>
      </dgm:t>
    </dgm:pt>
    <dgm:pt modelId="{DEC92968-7B90-49B8-A41F-D2159309192A}" type="parTrans" cxnId="{3C333228-3C08-41A5-98EB-B4D90EA98AC9}">
      <dgm:prSet/>
      <dgm:spPr/>
      <dgm:t>
        <a:bodyPr/>
        <a:lstStyle/>
        <a:p>
          <a:endParaRPr lang="es-ES"/>
        </a:p>
      </dgm:t>
    </dgm:pt>
    <dgm:pt modelId="{8AD08F9C-751A-42AD-A4CE-D71A04E22F9D}" type="sibTrans" cxnId="{3C333228-3C08-41A5-98EB-B4D90EA98AC9}">
      <dgm:prSet/>
      <dgm:spPr/>
      <dgm:t>
        <a:bodyPr/>
        <a:lstStyle/>
        <a:p>
          <a:endParaRPr lang="es-ES"/>
        </a:p>
      </dgm:t>
    </dgm:pt>
    <dgm:pt modelId="{5A5EBEFC-8BF2-4BBE-90DA-857250F2F285}">
      <dgm:prSet phldrT="[Texto]"/>
      <dgm:spPr/>
      <dgm:t>
        <a:bodyPr/>
        <a:lstStyle/>
        <a:p>
          <a:pPr algn="ctr"/>
          <a:r>
            <a:rPr lang="es-ES" dirty="0">
              <a:latin typeface="Arial" panose="020B0604020202020204" pitchFamily="34" charset="0"/>
              <a:cs typeface="Arial" panose="020B0604020202020204" pitchFamily="34" charset="0"/>
            </a:rPr>
            <a:t>Promover el robustecimiento de una cultura cartográfica</a:t>
          </a:r>
        </a:p>
      </dgm:t>
    </dgm:pt>
    <dgm:pt modelId="{C85B0ECF-C8C7-4336-A621-F2531F59E1EC}" type="parTrans" cxnId="{CAB1DC1B-B825-4D15-AEE2-9367B07C3652}">
      <dgm:prSet/>
      <dgm:spPr/>
      <dgm:t>
        <a:bodyPr/>
        <a:lstStyle/>
        <a:p>
          <a:endParaRPr lang="es-ES"/>
        </a:p>
      </dgm:t>
    </dgm:pt>
    <dgm:pt modelId="{A03F0BC7-4D26-4277-A658-2D71E774570B}" type="sibTrans" cxnId="{CAB1DC1B-B825-4D15-AEE2-9367B07C3652}">
      <dgm:prSet/>
      <dgm:spPr/>
      <dgm:t>
        <a:bodyPr/>
        <a:lstStyle/>
        <a:p>
          <a:endParaRPr lang="es-ES"/>
        </a:p>
      </dgm:t>
    </dgm:pt>
    <dgm:pt modelId="{8A5EED71-F15E-4FE1-AFE5-FF17ACE6C613}" type="pres">
      <dgm:prSet presAssocID="{023C5E55-054D-439D-9F2D-E3BE8C8C9A5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F1158F4-65D1-4D85-AB00-28BF69A2ADA7}" type="pres">
      <dgm:prSet presAssocID="{B8EBC2CD-1380-40A4-84DE-7C4199107AE3}" presName="hierRoot1" presStyleCnt="0">
        <dgm:presLayoutVars>
          <dgm:hierBranch val="init"/>
        </dgm:presLayoutVars>
      </dgm:prSet>
      <dgm:spPr/>
    </dgm:pt>
    <dgm:pt modelId="{575852FF-F221-423E-AE83-429A405AE515}" type="pres">
      <dgm:prSet presAssocID="{B8EBC2CD-1380-40A4-84DE-7C4199107AE3}" presName="rootComposite1" presStyleCnt="0"/>
      <dgm:spPr/>
    </dgm:pt>
    <dgm:pt modelId="{348FBB17-BD4D-47F6-9F53-8C996818D667}" type="pres">
      <dgm:prSet presAssocID="{B8EBC2CD-1380-40A4-84DE-7C4199107AE3}" presName="rootText1" presStyleLbl="node0" presStyleIdx="0" presStyleCnt="1" custScaleX="154651">
        <dgm:presLayoutVars>
          <dgm:chPref val="3"/>
        </dgm:presLayoutVars>
      </dgm:prSet>
      <dgm:spPr/>
    </dgm:pt>
    <dgm:pt modelId="{80B77C77-5461-46A1-B600-F70EB32BC8A5}" type="pres">
      <dgm:prSet presAssocID="{B8EBC2CD-1380-40A4-84DE-7C4199107AE3}" presName="rootConnector1" presStyleLbl="node1" presStyleIdx="0" presStyleCnt="0"/>
      <dgm:spPr/>
    </dgm:pt>
    <dgm:pt modelId="{7B79AE67-E163-4D4C-B22C-6FA6E2D31104}" type="pres">
      <dgm:prSet presAssocID="{B8EBC2CD-1380-40A4-84DE-7C4199107AE3}" presName="hierChild2" presStyleCnt="0"/>
      <dgm:spPr/>
    </dgm:pt>
    <dgm:pt modelId="{5975DAA2-861E-48D0-B6A2-F43DEEF5E489}" type="pres">
      <dgm:prSet presAssocID="{61073A89-839B-4672-AD47-F31C7EBBED9C}" presName="Name37" presStyleLbl="parChTrans1D2" presStyleIdx="0" presStyleCnt="4"/>
      <dgm:spPr/>
    </dgm:pt>
    <dgm:pt modelId="{E25B3A48-CC30-452F-A04E-CAC6AE8B6868}" type="pres">
      <dgm:prSet presAssocID="{4332DDD8-D47A-44B5-8152-DB60A26E5679}" presName="hierRoot2" presStyleCnt="0">
        <dgm:presLayoutVars>
          <dgm:hierBranch val="init"/>
        </dgm:presLayoutVars>
      </dgm:prSet>
      <dgm:spPr/>
    </dgm:pt>
    <dgm:pt modelId="{0174C4E7-51CA-46AC-9A20-CE28B528A7B6}" type="pres">
      <dgm:prSet presAssocID="{4332DDD8-D47A-44B5-8152-DB60A26E5679}" presName="rootComposite" presStyleCnt="0"/>
      <dgm:spPr/>
    </dgm:pt>
    <dgm:pt modelId="{D8E045FB-AC19-4A59-8CB6-FB2E8EABED7C}" type="pres">
      <dgm:prSet presAssocID="{4332DDD8-D47A-44B5-8152-DB60A26E5679}" presName="rootText" presStyleLbl="node2" presStyleIdx="0" presStyleCnt="4" custScaleX="146641" custScaleY="53828">
        <dgm:presLayoutVars>
          <dgm:chPref val="3"/>
        </dgm:presLayoutVars>
      </dgm:prSet>
      <dgm:spPr/>
    </dgm:pt>
    <dgm:pt modelId="{4808D977-A63C-4E46-A541-CA70D387121E}" type="pres">
      <dgm:prSet presAssocID="{4332DDD8-D47A-44B5-8152-DB60A26E5679}" presName="rootConnector" presStyleLbl="node2" presStyleIdx="0" presStyleCnt="4"/>
      <dgm:spPr/>
    </dgm:pt>
    <dgm:pt modelId="{0E9EEA92-EDF9-4656-841F-6AB2E4F5A455}" type="pres">
      <dgm:prSet presAssocID="{4332DDD8-D47A-44B5-8152-DB60A26E5679}" presName="hierChild4" presStyleCnt="0"/>
      <dgm:spPr/>
    </dgm:pt>
    <dgm:pt modelId="{D0606057-B48B-4C1A-8E1D-EC2E06EDE64F}" type="pres">
      <dgm:prSet presAssocID="{1377A7F1-8C74-432B-9625-FBDD5430CC12}" presName="Name37" presStyleLbl="parChTrans1D3" presStyleIdx="0" presStyleCnt="11"/>
      <dgm:spPr/>
    </dgm:pt>
    <dgm:pt modelId="{B621DEE0-4DBF-41F2-8BB2-D6669838CDDA}" type="pres">
      <dgm:prSet presAssocID="{2E8AD576-09FB-4464-829A-DF0A16973EE5}" presName="hierRoot2" presStyleCnt="0">
        <dgm:presLayoutVars>
          <dgm:hierBranch val="init"/>
        </dgm:presLayoutVars>
      </dgm:prSet>
      <dgm:spPr/>
    </dgm:pt>
    <dgm:pt modelId="{B12867B9-3BD7-4F70-B27C-DC001B041B31}" type="pres">
      <dgm:prSet presAssocID="{2E8AD576-09FB-4464-829A-DF0A16973EE5}" presName="rootComposite" presStyleCnt="0"/>
      <dgm:spPr/>
    </dgm:pt>
    <dgm:pt modelId="{4E17D0B7-BFE6-4C76-8752-6182A6E69942}" type="pres">
      <dgm:prSet presAssocID="{2E8AD576-09FB-4464-829A-DF0A16973EE5}" presName="rootText" presStyleLbl="node3" presStyleIdx="0" presStyleCnt="11" custScaleY="58849">
        <dgm:presLayoutVars>
          <dgm:chPref val="3"/>
        </dgm:presLayoutVars>
      </dgm:prSet>
      <dgm:spPr/>
    </dgm:pt>
    <dgm:pt modelId="{ECC6B930-81E6-46A7-A7C6-B958078FDAC4}" type="pres">
      <dgm:prSet presAssocID="{2E8AD576-09FB-4464-829A-DF0A16973EE5}" presName="rootConnector" presStyleLbl="node3" presStyleIdx="0" presStyleCnt="11"/>
      <dgm:spPr/>
    </dgm:pt>
    <dgm:pt modelId="{A21CD4C0-D0F6-4C91-AF1C-EB9AFB1E9AE4}" type="pres">
      <dgm:prSet presAssocID="{2E8AD576-09FB-4464-829A-DF0A16973EE5}" presName="hierChild4" presStyleCnt="0"/>
      <dgm:spPr/>
    </dgm:pt>
    <dgm:pt modelId="{3B3DC3E7-ED6F-4494-91AC-8CC4559FD2CE}" type="pres">
      <dgm:prSet presAssocID="{8E480558-6A96-40F9-996F-8C3677B3C5FD}" presName="Name37" presStyleLbl="parChTrans1D4" presStyleIdx="0" presStyleCnt="33"/>
      <dgm:spPr/>
    </dgm:pt>
    <dgm:pt modelId="{03802EF4-89DE-452F-B9F9-D3EA4004DC9F}" type="pres">
      <dgm:prSet presAssocID="{7C0C3D73-85A0-432F-A1A8-EBC79FEFDCE6}" presName="hierRoot2" presStyleCnt="0">
        <dgm:presLayoutVars>
          <dgm:hierBranch val="init"/>
        </dgm:presLayoutVars>
      </dgm:prSet>
      <dgm:spPr/>
    </dgm:pt>
    <dgm:pt modelId="{CB79B4D3-7183-48E3-A607-C218DF709C26}" type="pres">
      <dgm:prSet presAssocID="{7C0C3D73-85A0-432F-A1A8-EBC79FEFDCE6}" presName="rootComposite" presStyleCnt="0"/>
      <dgm:spPr/>
    </dgm:pt>
    <dgm:pt modelId="{3F4262A0-AFD2-4282-A822-8D86F6B24A3F}" type="pres">
      <dgm:prSet presAssocID="{7C0C3D73-85A0-432F-A1A8-EBC79FEFDCE6}" presName="rootText" presStyleLbl="node4" presStyleIdx="0" presStyleCnt="33" custScaleY="53622">
        <dgm:presLayoutVars>
          <dgm:chPref val="3"/>
        </dgm:presLayoutVars>
      </dgm:prSet>
      <dgm:spPr/>
    </dgm:pt>
    <dgm:pt modelId="{55CADEE1-DB45-4C30-901E-3FC9DB025AC8}" type="pres">
      <dgm:prSet presAssocID="{7C0C3D73-85A0-432F-A1A8-EBC79FEFDCE6}" presName="rootConnector" presStyleLbl="node4" presStyleIdx="0" presStyleCnt="33"/>
      <dgm:spPr/>
    </dgm:pt>
    <dgm:pt modelId="{6DC6A611-AB5B-403E-9BB3-DE10668ACD72}" type="pres">
      <dgm:prSet presAssocID="{7C0C3D73-85A0-432F-A1A8-EBC79FEFDCE6}" presName="hierChild4" presStyleCnt="0"/>
      <dgm:spPr/>
    </dgm:pt>
    <dgm:pt modelId="{BBBC550D-A527-405B-A0BD-F7869C4A89EB}" type="pres">
      <dgm:prSet presAssocID="{ECB14B4A-006D-4709-B42C-B104A445C828}" presName="Name37" presStyleLbl="parChTrans1D4" presStyleIdx="1" presStyleCnt="33"/>
      <dgm:spPr/>
    </dgm:pt>
    <dgm:pt modelId="{E1D98AF0-A84F-43EA-BAB8-D5470559CC7B}" type="pres">
      <dgm:prSet presAssocID="{CF54D0C6-B45F-4D3A-9B2D-1D8B070084F2}" presName="hierRoot2" presStyleCnt="0">
        <dgm:presLayoutVars>
          <dgm:hierBranch val="init"/>
        </dgm:presLayoutVars>
      </dgm:prSet>
      <dgm:spPr/>
    </dgm:pt>
    <dgm:pt modelId="{C8811E47-EA3A-44F5-BFDE-A00F20BEF20A}" type="pres">
      <dgm:prSet presAssocID="{CF54D0C6-B45F-4D3A-9B2D-1D8B070084F2}" presName="rootComposite" presStyleCnt="0"/>
      <dgm:spPr/>
    </dgm:pt>
    <dgm:pt modelId="{B9E5BACC-4041-47F4-9616-97AD412AF428}" type="pres">
      <dgm:prSet presAssocID="{CF54D0C6-B45F-4D3A-9B2D-1D8B070084F2}" presName="rootText" presStyleLbl="node4" presStyleIdx="1" presStyleCnt="33" custScaleX="107131" custScaleY="89467">
        <dgm:presLayoutVars>
          <dgm:chPref val="3"/>
        </dgm:presLayoutVars>
      </dgm:prSet>
      <dgm:spPr/>
    </dgm:pt>
    <dgm:pt modelId="{B68A506D-9292-4FAC-975B-B4F4BDC29F97}" type="pres">
      <dgm:prSet presAssocID="{CF54D0C6-B45F-4D3A-9B2D-1D8B070084F2}" presName="rootConnector" presStyleLbl="node4" presStyleIdx="1" presStyleCnt="33"/>
      <dgm:spPr/>
    </dgm:pt>
    <dgm:pt modelId="{01C8287F-E8F0-41B1-8333-02B943D00ABE}" type="pres">
      <dgm:prSet presAssocID="{CF54D0C6-B45F-4D3A-9B2D-1D8B070084F2}" presName="hierChild4" presStyleCnt="0"/>
      <dgm:spPr/>
    </dgm:pt>
    <dgm:pt modelId="{1A13B3AE-9502-4E46-A494-4DFF10CF2E72}" type="pres">
      <dgm:prSet presAssocID="{CF54D0C6-B45F-4D3A-9B2D-1D8B070084F2}" presName="hierChild5" presStyleCnt="0"/>
      <dgm:spPr/>
    </dgm:pt>
    <dgm:pt modelId="{9B930567-10B2-448F-B6C9-A3D70D1793AA}" type="pres">
      <dgm:prSet presAssocID="{52F28C87-0AED-47E6-87EC-41760E81C74D}" presName="Name37" presStyleLbl="parChTrans1D4" presStyleIdx="2" presStyleCnt="33"/>
      <dgm:spPr/>
    </dgm:pt>
    <dgm:pt modelId="{1F780B47-F148-47F6-8C56-104029C14BB7}" type="pres">
      <dgm:prSet presAssocID="{5DA6ECAB-3092-4A11-BF4F-C36689D1F4E1}" presName="hierRoot2" presStyleCnt="0">
        <dgm:presLayoutVars>
          <dgm:hierBranch val="init"/>
        </dgm:presLayoutVars>
      </dgm:prSet>
      <dgm:spPr/>
    </dgm:pt>
    <dgm:pt modelId="{E02985AA-584C-46DD-B4F9-FE8A7E67F876}" type="pres">
      <dgm:prSet presAssocID="{5DA6ECAB-3092-4A11-BF4F-C36689D1F4E1}" presName="rootComposite" presStyleCnt="0"/>
      <dgm:spPr/>
    </dgm:pt>
    <dgm:pt modelId="{9F8DD2DD-F488-4DE6-B190-26F0F8229C88}" type="pres">
      <dgm:prSet presAssocID="{5DA6ECAB-3092-4A11-BF4F-C36689D1F4E1}" presName="rootText" presStyleLbl="node4" presStyleIdx="2" presStyleCnt="33" custScaleY="89374">
        <dgm:presLayoutVars>
          <dgm:chPref val="3"/>
        </dgm:presLayoutVars>
      </dgm:prSet>
      <dgm:spPr/>
    </dgm:pt>
    <dgm:pt modelId="{2B8ADF2B-65A1-4C04-BBA2-AAA0171A200C}" type="pres">
      <dgm:prSet presAssocID="{5DA6ECAB-3092-4A11-BF4F-C36689D1F4E1}" presName="rootConnector" presStyleLbl="node4" presStyleIdx="2" presStyleCnt="33"/>
      <dgm:spPr/>
    </dgm:pt>
    <dgm:pt modelId="{242BC050-7375-4A27-9CE8-13F506CC41CD}" type="pres">
      <dgm:prSet presAssocID="{5DA6ECAB-3092-4A11-BF4F-C36689D1F4E1}" presName="hierChild4" presStyleCnt="0"/>
      <dgm:spPr/>
    </dgm:pt>
    <dgm:pt modelId="{AA466091-3841-4BED-9977-FD9D1C051421}" type="pres">
      <dgm:prSet presAssocID="{E505CAAE-6F4F-48B4-98D7-23B2EF3CC329}" presName="Name37" presStyleLbl="parChTrans1D4" presStyleIdx="3" presStyleCnt="33"/>
      <dgm:spPr/>
    </dgm:pt>
    <dgm:pt modelId="{3B6861A3-9BF2-4942-84D2-3B323A23A58D}" type="pres">
      <dgm:prSet presAssocID="{E690CA40-3B4F-4701-A986-0ED225488EEB}" presName="hierRoot2" presStyleCnt="0">
        <dgm:presLayoutVars>
          <dgm:hierBranch val="init"/>
        </dgm:presLayoutVars>
      </dgm:prSet>
      <dgm:spPr/>
    </dgm:pt>
    <dgm:pt modelId="{3F3E6DBA-4E0B-48DC-A399-BE4EC74C1BBD}" type="pres">
      <dgm:prSet presAssocID="{E690CA40-3B4F-4701-A986-0ED225488EEB}" presName="rootComposite" presStyleCnt="0"/>
      <dgm:spPr/>
    </dgm:pt>
    <dgm:pt modelId="{CB87F978-B62B-4388-97FF-3D76641CEB56}" type="pres">
      <dgm:prSet presAssocID="{E690CA40-3B4F-4701-A986-0ED225488EEB}" presName="rootText" presStyleLbl="node4" presStyleIdx="3" presStyleCnt="33" custScaleX="59935" custScaleY="45786">
        <dgm:presLayoutVars>
          <dgm:chPref val="3"/>
        </dgm:presLayoutVars>
      </dgm:prSet>
      <dgm:spPr/>
    </dgm:pt>
    <dgm:pt modelId="{0939E66B-B7A6-4FED-A035-69AEA1FC2A74}" type="pres">
      <dgm:prSet presAssocID="{E690CA40-3B4F-4701-A986-0ED225488EEB}" presName="rootConnector" presStyleLbl="node4" presStyleIdx="3" presStyleCnt="33"/>
      <dgm:spPr/>
    </dgm:pt>
    <dgm:pt modelId="{F1DCFA05-7531-447E-BC57-8565CD119C1F}" type="pres">
      <dgm:prSet presAssocID="{E690CA40-3B4F-4701-A986-0ED225488EEB}" presName="hierChild4" presStyleCnt="0"/>
      <dgm:spPr/>
    </dgm:pt>
    <dgm:pt modelId="{4E11C92C-3D74-4267-8DD6-F90977A38604}" type="pres">
      <dgm:prSet presAssocID="{92E7CF3F-43B5-4DF4-ABA0-9422A2D8980B}" presName="Name37" presStyleLbl="parChTrans1D4" presStyleIdx="4" presStyleCnt="33"/>
      <dgm:spPr/>
    </dgm:pt>
    <dgm:pt modelId="{16E66665-9D7F-4BFA-BA11-7864008ED5CD}" type="pres">
      <dgm:prSet presAssocID="{9177CD71-3B3E-4EE4-8EEA-CCCCCACC41CD}" presName="hierRoot2" presStyleCnt="0">
        <dgm:presLayoutVars>
          <dgm:hierBranch val="init"/>
        </dgm:presLayoutVars>
      </dgm:prSet>
      <dgm:spPr/>
    </dgm:pt>
    <dgm:pt modelId="{F417F358-FCE2-47B6-8805-30B5C34068CB}" type="pres">
      <dgm:prSet presAssocID="{9177CD71-3B3E-4EE4-8EEA-CCCCCACC41CD}" presName="rootComposite" presStyleCnt="0"/>
      <dgm:spPr/>
    </dgm:pt>
    <dgm:pt modelId="{833B62D8-C4E1-495F-80C6-4223F28FA00C}" type="pres">
      <dgm:prSet presAssocID="{9177CD71-3B3E-4EE4-8EEA-CCCCCACC41CD}" presName="rootText" presStyleLbl="node4" presStyleIdx="4" presStyleCnt="33" custScaleX="73012" custScaleY="53590">
        <dgm:presLayoutVars>
          <dgm:chPref val="3"/>
        </dgm:presLayoutVars>
      </dgm:prSet>
      <dgm:spPr/>
    </dgm:pt>
    <dgm:pt modelId="{F76FB7AE-8B4D-4147-BAC5-427C968C892D}" type="pres">
      <dgm:prSet presAssocID="{9177CD71-3B3E-4EE4-8EEA-CCCCCACC41CD}" presName="rootConnector" presStyleLbl="node4" presStyleIdx="4" presStyleCnt="33"/>
      <dgm:spPr/>
    </dgm:pt>
    <dgm:pt modelId="{9B5D52DA-7CE1-4ACD-BDF6-2DA33861EC2C}" type="pres">
      <dgm:prSet presAssocID="{9177CD71-3B3E-4EE4-8EEA-CCCCCACC41CD}" presName="hierChild4" presStyleCnt="0"/>
      <dgm:spPr/>
    </dgm:pt>
    <dgm:pt modelId="{645D233E-37DC-401A-AEE4-946C14A5A670}" type="pres">
      <dgm:prSet presAssocID="{9177CD71-3B3E-4EE4-8EEA-CCCCCACC41CD}" presName="hierChild5" presStyleCnt="0"/>
      <dgm:spPr/>
    </dgm:pt>
    <dgm:pt modelId="{FCDFFB88-DBC5-4217-97C4-017075EE0CBC}" type="pres">
      <dgm:prSet presAssocID="{E690CA40-3B4F-4701-A986-0ED225488EEB}" presName="hierChild5" presStyleCnt="0"/>
      <dgm:spPr/>
    </dgm:pt>
    <dgm:pt modelId="{89A30F2F-E1FA-494D-990B-B61203B4CDBB}" type="pres">
      <dgm:prSet presAssocID="{99AAED65-3184-489B-93D0-F91E7D11DBD4}" presName="Name37" presStyleLbl="parChTrans1D4" presStyleIdx="5" presStyleCnt="33"/>
      <dgm:spPr/>
    </dgm:pt>
    <dgm:pt modelId="{57FB8BDB-EB60-484E-B2DC-2B1E74825C30}" type="pres">
      <dgm:prSet presAssocID="{5DE28B5B-636B-4946-AFF4-6392D0CA6848}" presName="hierRoot2" presStyleCnt="0">
        <dgm:presLayoutVars>
          <dgm:hierBranch val="init"/>
        </dgm:presLayoutVars>
      </dgm:prSet>
      <dgm:spPr/>
    </dgm:pt>
    <dgm:pt modelId="{473B3C94-AC8F-4F51-BF96-AB2143A8F30E}" type="pres">
      <dgm:prSet presAssocID="{5DE28B5B-636B-4946-AFF4-6392D0CA6848}" presName="rootComposite" presStyleCnt="0"/>
      <dgm:spPr/>
    </dgm:pt>
    <dgm:pt modelId="{2083EE0A-3226-4416-86F9-873C295C6F15}" type="pres">
      <dgm:prSet presAssocID="{5DE28B5B-636B-4946-AFF4-6392D0CA6848}" presName="rootText" presStyleLbl="node4" presStyleIdx="5" presStyleCnt="33" custScaleX="76430" custScaleY="50207">
        <dgm:presLayoutVars>
          <dgm:chPref val="3"/>
        </dgm:presLayoutVars>
      </dgm:prSet>
      <dgm:spPr/>
    </dgm:pt>
    <dgm:pt modelId="{12FE0D1D-AD95-4600-BBC6-176218978B6A}" type="pres">
      <dgm:prSet presAssocID="{5DE28B5B-636B-4946-AFF4-6392D0CA6848}" presName="rootConnector" presStyleLbl="node4" presStyleIdx="5" presStyleCnt="33"/>
      <dgm:spPr/>
    </dgm:pt>
    <dgm:pt modelId="{CFED2763-1532-413E-A668-485969EA1B26}" type="pres">
      <dgm:prSet presAssocID="{5DE28B5B-636B-4946-AFF4-6392D0CA6848}" presName="hierChild4" presStyleCnt="0"/>
      <dgm:spPr/>
    </dgm:pt>
    <dgm:pt modelId="{C71820BB-096B-4359-BE78-5D5BB4B39FA8}" type="pres">
      <dgm:prSet presAssocID="{C9394CFF-301C-47BB-BAD5-2BDA69F7DA39}" presName="Name37" presStyleLbl="parChTrans1D4" presStyleIdx="6" presStyleCnt="33"/>
      <dgm:spPr/>
    </dgm:pt>
    <dgm:pt modelId="{29A3A3A6-E2F9-49AD-B79A-DDEAFE3B2CA7}" type="pres">
      <dgm:prSet presAssocID="{651990B1-0240-40C5-94EF-C06B9E25ED09}" presName="hierRoot2" presStyleCnt="0">
        <dgm:presLayoutVars>
          <dgm:hierBranch val="init"/>
        </dgm:presLayoutVars>
      </dgm:prSet>
      <dgm:spPr/>
    </dgm:pt>
    <dgm:pt modelId="{8D68036C-1389-48A8-BB3F-64BFDA780779}" type="pres">
      <dgm:prSet presAssocID="{651990B1-0240-40C5-94EF-C06B9E25ED09}" presName="rootComposite" presStyleCnt="0"/>
      <dgm:spPr/>
    </dgm:pt>
    <dgm:pt modelId="{FEC75FF9-2694-4F46-AFAC-81325CF838AA}" type="pres">
      <dgm:prSet presAssocID="{651990B1-0240-40C5-94EF-C06B9E25ED09}" presName="rootText" presStyleLbl="node4" presStyleIdx="6" presStyleCnt="33" custScaleY="43388">
        <dgm:presLayoutVars>
          <dgm:chPref val="3"/>
        </dgm:presLayoutVars>
      </dgm:prSet>
      <dgm:spPr/>
    </dgm:pt>
    <dgm:pt modelId="{621D742C-CDF3-44BA-AA00-882E725EA954}" type="pres">
      <dgm:prSet presAssocID="{651990B1-0240-40C5-94EF-C06B9E25ED09}" presName="rootConnector" presStyleLbl="node4" presStyleIdx="6" presStyleCnt="33"/>
      <dgm:spPr/>
    </dgm:pt>
    <dgm:pt modelId="{FE229F8C-2041-4143-8ACE-1F76E3888ABF}" type="pres">
      <dgm:prSet presAssocID="{651990B1-0240-40C5-94EF-C06B9E25ED09}" presName="hierChild4" presStyleCnt="0"/>
      <dgm:spPr/>
    </dgm:pt>
    <dgm:pt modelId="{6101865A-8866-4102-8A8A-48E7F58327AA}" type="pres">
      <dgm:prSet presAssocID="{651990B1-0240-40C5-94EF-C06B9E25ED09}" presName="hierChild5" presStyleCnt="0"/>
      <dgm:spPr/>
    </dgm:pt>
    <dgm:pt modelId="{05D94AFC-D621-41BF-8D6A-FE8171963062}" type="pres">
      <dgm:prSet presAssocID="{755855F4-A6D3-4E57-B394-5E0AA7F98C86}" presName="Name37" presStyleLbl="parChTrans1D4" presStyleIdx="7" presStyleCnt="33"/>
      <dgm:spPr/>
    </dgm:pt>
    <dgm:pt modelId="{DF4C5848-C63B-4063-99ED-FF4608B3ED4A}" type="pres">
      <dgm:prSet presAssocID="{069945B4-3D55-448A-B89B-4724168ACEF5}" presName="hierRoot2" presStyleCnt="0">
        <dgm:presLayoutVars>
          <dgm:hierBranch val="init"/>
        </dgm:presLayoutVars>
      </dgm:prSet>
      <dgm:spPr/>
    </dgm:pt>
    <dgm:pt modelId="{DB59AC54-3232-4C68-A32A-194BBDDEFCDE}" type="pres">
      <dgm:prSet presAssocID="{069945B4-3D55-448A-B89B-4724168ACEF5}" presName="rootComposite" presStyleCnt="0"/>
      <dgm:spPr/>
    </dgm:pt>
    <dgm:pt modelId="{B80CE6DD-37A0-4769-B630-229793DB43AF}" type="pres">
      <dgm:prSet presAssocID="{069945B4-3D55-448A-B89B-4724168ACEF5}" presName="rootText" presStyleLbl="node4" presStyleIdx="7" presStyleCnt="33" custScaleX="87973" custScaleY="61296">
        <dgm:presLayoutVars>
          <dgm:chPref val="3"/>
        </dgm:presLayoutVars>
      </dgm:prSet>
      <dgm:spPr/>
    </dgm:pt>
    <dgm:pt modelId="{2E90D4C1-4895-4058-97D0-D49617C77494}" type="pres">
      <dgm:prSet presAssocID="{069945B4-3D55-448A-B89B-4724168ACEF5}" presName="rootConnector" presStyleLbl="node4" presStyleIdx="7" presStyleCnt="33"/>
      <dgm:spPr/>
    </dgm:pt>
    <dgm:pt modelId="{51AEEAF2-C917-4482-A506-483DD52D1C7C}" type="pres">
      <dgm:prSet presAssocID="{069945B4-3D55-448A-B89B-4724168ACEF5}" presName="hierChild4" presStyleCnt="0"/>
      <dgm:spPr/>
    </dgm:pt>
    <dgm:pt modelId="{0D706D40-A3A7-42C1-933B-E06A9B993DF0}" type="pres">
      <dgm:prSet presAssocID="{08644633-F1AA-459D-A765-D4E5623D1EA6}" presName="Name37" presStyleLbl="parChTrans1D4" presStyleIdx="8" presStyleCnt="33"/>
      <dgm:spPr/>
    </dgm:pt>
    <dgm:pt modelId="{FDC88E04-07E8-4F5E-BEEA-E8BCB7B3BA46}" type="pres">
      <dgm:prSet presAssocID="{A3F95FCA-309E-4862-956B-59CC3AFC4211}" presName="hierRoot2" presStyleCnt="0">
        <dgm:presLayoutVars>
          <dgm:hierBranch val="init"/>
        </dgm:presLayoutVars>
      </dgm:prSet>
      <dgm:spPr/>
    </dgm:pt>
    <dgm:pt modelId="{2252A455-1ADC-4666-92E7-27DF51C9A359}" type="pres">
      <dgm:prSet presAssocID="{A3F95FCA-309E-4862-956B-59CC3AFC4211}" presName="rootComposite" presStyleCnt="0"/>
      <dgm:spPr/>
    </dgm:pt>
    <dgm:pt modelId="{9AA5FCD2-1AD5-4DD2-9F3A-FAA31A6C5630}" type="pres">
      <dgm:prSet presAssocID="{A3F95FCA-309E-4862-956B-59CC3AFC4211}" presName="rootText" presStyleLbl="node4" presStyleIdx="8" presStyleCnt="33" custScaleX="74393" custScaleY="44840">
        <dgm:presLayoutVars>
          <dgm:chPref val="3"/>
        </dgm:presLayoutVars>
      </dgm:prSet>
      <dgm:spPr/>
    </dgm:pt>
    <dgm:pt modelId="{4FD1B040-B35C-4535-A40A-AF14327E6635}" type="pres">
      <dgm:prSet presAssocID="{A3F95FCA-309E-4862-956B-59CC3AFC4211}" presName="rootConnector" presStyleLbl="node4" presStyleIdx="8" presStyleCnt="33"/>
      <dgm:spPr/>
    </dgm:pt>
    <dgm:pt modelId="{9C0CB649-E4EF-4147-95FC-2572A23B079B}" type="pres">
      <dgm:prSet presAssocID="{A3F95FCA-309E-4862-956B-59CC3AFC4211}" presName="hierChild4" presStyleCnt="0"/>
      <dgm:spPr/>
    </dgm:pt>
    <dgm:pt modelId="{35D8481A-33EB-4F84-BFB1-91BD95245369}" type="pres">
      <dgm:prSet presAssocID="{A3F95FCA-309E-4862-956B-59CC3AFC4211}" presName="hierChild5" presStyleCnt="0"/>
      <dgm:spPr/>
    </dgm:pt>
    <dgm:pt modelId="{E4D54524-35A7-4D00-A6B9-C02BDCCACF24}" type="pres">
      <dgm:prSet presAssocID="{848C8556-D41D-43D6-9D28-48CD14D1F5F7}" presName="Name37" presStyleLbl="parChTrans1D4" presStyleIdx="9" presStyleCnt="33"/>
      <dgm:spPr/>
    </dgm:pt>
    <dgm:pt modelId="{313892C0-B807-4119-AA4C-3546E413CC68}" type="pres">
      <dgm:prSet presAssocID="{08779ECC-17C2-450F-BB3D-D66BC032322D}" presName="hierRoot2" presStyleCnt="0">
        <dgm:presLayoutVars>
          <dgm:hierBranch val="init"/>
        </dgm:presLayoutVars>
      </dgm:prSet>
      <dgm:spPr/>
    </dgm:pt>
    <dgm:pt modelId="{594FE484-8094-4404-8840-70F14CA807B0}" type="pres">
      <dgm:prSet presAssocID="{08779ECC-17C2-450F-BB3D-D66BC032322D}" presName="rootComposite" presStyleCnt="0"/>
      <dgm:spPr/>
    </dgm:pt>
    <dgm:pt modelId="{E4ED40C8-71FA-4BAB-9522-671BEB2BFD6B}" type="pres">
      <dgm:prSet presAssocID="{08779ECC-17C2-450F-BB3D-D66BC032322D}" presName="rootText" presStyleLbl="node4" presStyleIdx="9" presStyleCnt="33" custScaleX="78111" custScaleY="47084">
        <dgm:presLayoutVars>
          <dgm:chPref val="3"/>
        </dgm:presLayoutVars>
      </dgm:prSet>
      <dgm:spPr/>
    </dgm:pt>
    <dgm:pt modelId="{A9C02E01-368F-4202-928A-58FEED1AF478}" type="pres">
      <dgm:prSet presAssocID="{08779ECC-17C2-450F-BB3D-D66BC032322D}" presName="rootConnector" presStyleLbl="node4" presStyleIdx="9" presStyleCnt="33"/>
      <dgm:spPr/>
    </dgm:pt>
    <dgm:pt modelId="{B9F047F9-7A8C-423D-90BE-198766AECBF3}" type="pres">
      <dgm:prSet presAssocID="{08779ECC-17C2-450F-BB3D-D66BC032322D}" presName="hierChild4" presStyleCnt="0"/>
      <dgm:spPr/>
    </dgm:pt>
    <dgm:pt modelId="{87E0CD0F-B6FF-4353-95E3-47FADB95ADAD}" type="pres">
      <dgm:prSet presAssocID="{08779ECC-17C2-450F-BB3D-D66BC032322D}" presName="hierChild5" presStyleCnt="0"/>
      <dgm:spPr/>
    </dgm:pt>
    <dgm:pt modelId="{6618EA7F-D319-45CC-BF25-B0DBB4467A86}" type="pres">
      <dgm:prSet presAssocID="{C8D8C60E-F27C-4727-9659-F5460CABA463}" presName="Name37" presStyleLbl="parChTrans1D4" presStyleIdx="10" presStyleCnt="33"/>
      <dgm:spPr/>
    </dgm:pt>
    <dgm:pt modelId="{7BE84903-8BB5-4CE8-BFEF-9BAEC2781F73}" type="pres">
      <dgm:prSet presAssocID="{1C0BE195-96DD-4118-A5C0-1BDCE79B297A}" presName="hierRoot2" presStyleCnt="0">
        <dgm:presLayoutVars>
          <dgm:hierBranch val="init"/>
        </dgm:presLayoutVars>
      </dgm:prSet>
      <dgm:spPr/>
    </dgm:pt>
    <dgm:pt modelId="{716D8DBC-007B-487F-B34A-FBF7ACAED652}" type="pres">
      <dgm:prSet presAssocID="{1C0BE195-96DD-4118-A5C0-1BDCE79B297A}" presName="rootComposite" presStyleCnt="0"/>
      <dgm:spPr/>
    </dgm:pt>
    <dgm:pt modelId="{7EBAD0D2-C8F2-40FA-9A0E-A28612F010FC}" type="pres">
      <dgm:prSet presAssocID="{1C0BE195-96DD-4118-A5C0-1BDCE79B297A}" presName="rootText" presStyleLbl="node4" presStyleIdx="10" presStyleCnt="33" custScaleX="80416" custScaleY="48546">
        <dgm:presLayoutVars>
          <dgm:chPref val="3"/>
        </dgm:presLayoutVars>
      </dgm:prSet>
      <dgm:spPr/>
    </dgm:pt>
    <dgm:pt modelId="{2DB8A6A5-55D0-4226-81B1-22D67372F2A1}" type="pres">
      <dgm:prSet presAssocID="{1C0BE195-96DD-4118-A5C0-1BDCE79B297A}" presName="rootConnector" presStyleLbl="node4" presStyleIdx="10" presStyleCnt="33"/>
      <dgm:spPr/>
    </dgm:pt>
    <dgm:pt modelId="{E49373E9-5656-42D1-AFE0-F1ACEA0654C0}" type="pres">
      <dgm:prSet presAssocID="{1C0BE195-96DD-4118-A5C0-1BDCE79B297A}" presName="hierChild4" presStyleCnt="0"/>
      <dgm:spPr/>
    </dgm:pt>
    <dgm:pt modelId="{C2FBBD28-1223-4180-9F04-56DD28405636}" type="pres">
      <dgm:prSet presAssocID="{1C0BE195-96DD-4118-A5C0-1BDCE79B297A}" presName="hierChild5" presStyleCnt="0"/>
      <dgm:spPr/>
    </dgm:pt>
    <dgm:pt modelId="{BBE8A1E0-8606-4BC0-B060-EAD2811BF1B3}" type="pres">
      <dgm:prSet presAssocID="{069945B4-3D55-448A-B89B-4724168ACEF5}" presName="hierChild5" presStyleCnt="0"/>
      <dgm:spPr/>
    </dgm:pt>
    <dgm:pt modelId="{6CC202EF-555A-4D5A-B8F5-267DFE0D1482}" type="pres">
      <dgm:prSet presAssocID="{5DE28B5B-636B-4946-AFF4-6392D0CA6848}" presName="hierChild5" presStyleCnt="0"/>
      <dgm:spPr/>
    </dgm:pt>
    <dgm:pt modelId="{60E372FA-B96C-4583-A2BA-54FD2B31E128}" type="pres">
      <dgm:prSet presAssocID="{5DA6ECAB-3092-4A11-BF4F-C36689D1F4E1}" presName="hierChild5" presStyleCnt="0"/>
      <dgm:spPr/>
    </dgm:pt>
    <dgm:pt modelId="{D1DF47E0-CA44-4D2E-8903-5D6EF5289CC2}" type="pres">
      <dgm:prSet presAssocID="{7C0C3D73-85A0-432F-A1A8-EBC79FEFDCE6}" presName="hierChild5" presStyleCnt="0"/>
      <dgm:spPr/>
    </dgm:pt>
    <dgm:pt modelId="{E3350323-3A28-425A-891D-C35873A4308D}" type="pres">
      <dgm:prSet presAssocID="{2E8AD576-09FB-4464-829A-DF0A16973EE5}" presName="hierChild5" presStyleCnt="0"/>
      <dgm:spPr/>
    </dgm:pt>
    <dgm:pt modelId="{C62505A5-1B0A-4B02-B264-E49259C70904}" type="pres">
      <dgm:prSet presAssocID="{4332DDD8-D47A-44B5-8152-DB60A26E5679}" presName="hierChild5" presStyleCnt="0"/>
      <dgm:spPr/>
    </dgm:pt>
    <dgm:pt modelId="{82289DF0-A50B-4833-BD35-7F74E1BC1EE2}" type="pres">
      <dgm:prSet presAssocID="{A2DF59BC-772B-470E-828D-28199A0731A3}" presName="Name37" presStyleLbl="parChTrans1D2" presStyleIdx="1" presStyleCnt="4"/>
      <dgm:spPr/>
    </dgm:pt>
    <dgm:pt modelId="{38778834-D01B-4E6F-B89B-0A46F3315CD7}" type="pres">
      <dgm:prSet presAssocID="{D6122764-1676-464E-96B2-B66BDF6DBBD3}" presName="hierRoot2" presStyleCnt="0">
        <dgm:presLayoutVars>
          <dgm:hierBranch val="init"/>
        </dgm:presLayoutVars>
      </dgm:prSet>
      <dgm:spPr/>
    </dgm:pt>
    <dgm:pt modelId="{AFC5CC83-CA70-42B4-87D5-C1338224D6C8}" type="pres">
      <dgm:prSet presAssocID="{D6122764-1676-464E-96B2-B66BDF6DBBD3}" presName="rootComposite" presStyleCnt="0"/>
      <dgm:spPr/>
    </dgm:pt>
    <dgm:pt modelId="{BB17CBC6-634E-42BB-9566-7D94142D0CF5}" type="pres">
      <dgm:prSet presAssocID="{D6122764-1676-464E-96B2-B66BDF6DBBD3}" presName="rootText" presStyleLbl="node2" presStyleIdx="1" presStyleCnt="4" custScaleX="179173" custScaleY="58270">
        <dgm:presLayoutVars>
          <dgm:chPref val="3"/>
        </dgm:presLayoutVars>
      </dgm:prSet>
      <dgm:spPr/>
    </dgm:pt>
    <dgm:pt modelId="{B6BBD368-56C0-4FE8-9D1E-7A03532ADFD1}" type="pres">
      <dgm:prSet presAssocID="{D6122764-1676-464E-96B2-B66BDF6DBBD3}" presName="rootConnector" presStyleLbl="node2" presStyleIdx="1" presStyleCnt="4"/>
      <dgm:spPr/>
    </dgm:pt>
    <dgm:pt modelId="{BDDE4774-9247-4F9F-AE33-EF131C3BFA6F}" type="pres">
      <dgm:prSet presAssocID="{D6122764-1676-464E-96B2-B66BDF6DBBD3}" presName="hierChild4" presStyleCnt="0"/>
      <dgm:spPr/>
    </dgm:pt>
    <dgm:pt modelId="{1FF6DB66-9EA3-44FD-B237-0EF40DDD8000}" type="pres">
      <dgm:prSet presAssocID="{0125BCF5-B72F-4207-996A-0F8274347B79}" presName="Name37" presStyleLbl="parChTrans1D3" presStyleIdx="1" presStyleCnt="11"/>
      <dgm:spPr/>
    </dgm:pt>
    <dgm:pt modelId="{6B2B4BA7-F43F-4294-8776-B390A2AC104E}" type="pres">
      <dgm:prSet presAssocID="{9DE9CD80-FE08-4AD5-B167-34DF9D6E7BE6}" presName="hierRoot2" presStyleCnt="0">
        <dgm:presLayoutVars>
          <dgm:hierBranch val="init"/>
        </dgm:presLayoutVars>
      </dgm:prSet>
      <dgm:spPr/>
    </dgm:pt>
    <dgm:pt modelId="{CC2BB385-4899-4B21-8AC9-1CED1340350F}" type="pres">
      <dgm:prSet presAssocID="{9DE9CD80-FE08-4AD5-B167-34DF9D6E7BE6}" presName="rootComposite" presStyleCnt="0"/>
      <dgm:spPr/>
    </dgm:pt>
    <dgm:pt modelId="{FC9062FE-DECF-4555-A538-0D41C69FDB26}" type="pres">
      <dgm:prSet presAssocID="{9DE9CD80-FE08-4AD5-B167-34DF9D6E7BE6}" presName="rootText" presStyleLbl="node3" presStyleIdx="1" presStyleCnt="11" custScaleY="44348">
        <dgm:presLayoutVars>
          <dgm:chPref val="3"/>
        </dgm:presLayoutVars>
      </dgm:prSet>
      <dgm:spPr/>
    </dgm:pt>
    <dgm:pt modelId="{C1262868-206D-48BF-8197-19AB1E40589D}" type="pres">
      <dgm:prSet presAssocID="{9DE9CD80-FE08-4AD5-B167-34DF9D6E7BE6}" presName="rootConnector" presStyleLbl="node3" presStyleIdx="1" presStyleCnt="11"/>
      <dgm:spPr/>
    </dgm:pt>
    <dgm:pt modelId="{FECC26B8-DFDD-4B6E-881B-961ED4884304}" type="pres">
      <dgm:prSet presAssocID="{9DE9CD80-FE08-4AD5-B167-34DF9D6E7BE6}" presName="hierChild4" presStyleCnt="0"/>
      <dgm:spPr/>
    </dgm:pt>
    <dgm:pt modelId="{9C9CB76D-E157-4256-9FE7-513B269DA5FE}" type="pres">
      <dgm:prSet presAssocID="{01540906-2CC6-494C-BB2F-84A7222A4B09}" presName="Name37" presStyleLbl="parChTrans1D4" presStyleIdx="11" presStyleCnt="33"/>
      <dgm:spPr/>
    </dgm:pt>
    <dgm:pt modelId="{FD12F912-F52C-46FD-98C0-57E2CCF4BBE5}" type="pres">
      <dgm:prSet presAssocID="{E40A501F-EF00-4193-A86C-BC91B61976B9}" presName="hierRoot2" presStyleCnt="0">
        <dgm:presLayoutVars>
          <dgm:hierBranch val="init"/>
        </dgm:presLayoutVars>
      </dgm:prSet>
      <dgm:spPr/>
    </dgm:pt>
    <dgm:pt modelId="{06324EE1-FE6D-4FA3-A114-FDBECEAA6E2A}" type="pres">
      <dgm:prSet presAssocID="{E40A501F-EF00-4193-A86C-BC91B61976B9}" presName="rootComposite" presStyleCnt="0"/>
      <dgm:spPr/>
    </dgm:pt>
    <dgm:pt modelId="{2F5DDDAE-F06B-4816-8CEF-E1D05793A537}" type="pres">
      <dgm:prSet presAssocID="{E40A501F-EF00-4193-A86C-BC91B61976B9}" presName="rootText" presStyleLbl="node4" presStyleIdx="11" presStyleCnt="33" custScaleY="38662">
        <dgm:presLayoutVars>
          <dgm:chPref val="3"/>
        </dgm:presLayoutVars>
      </dgm:prSet>
      <dgm:spPr/>
    </dgm:pt>
    <dgm:pt modelId="{305C4B0B-F919-44AF-98A4-CE9B0A42A0A6}" type="pres">
      <dgm:prSet presAssocID="{E40A501F-EF00-4193-A86C-BC91B61976B9}" presName="rootConnector" presStyleLbl="node4" presStyleIdx="11" presStyleCnt="33"/>
      <dgm:spPr/>
    </dgm:pt>
    <dgm:pt modelId="{2CE00C7B-ADA3-46FD-BA9F-06676B40FB48}" type="pres">
      <dgm:prSet presAssocID="{E40A501F-EF00-4193-A86C-BC91B61976B9}" presName="hierChild4" presStyleCnt="0"/>
      <dgm:spPr/>
    </dgm:pt>
    <dgm:pt modelId="{83A44124-3C13-4175-B523-77555D826663}" type="pres">
      <dgm:prSet presAssocID="{E40A501F-EF00-4193-A86C-BC91B61976B9}" presName="hierChild5" presStyleCnt="0"/>
      <dgm:spPr/>
    </dgm:pt>
    <dgm:pt modelId="{62C2CDCA-F3B7-4CB2-BA7F-871C437A057A}" type="pres">
      <dgm:prSet presAssocID="{5977A565-8ED8-4ED3-811F-03456365A8B7}" presName="Name37" presStyleLbl="parChTrans1D4" presStyleIdx="12" presStyleCnt="33"/>
      <dgm:spPr/>
    </dgm:pt>
    <dgm:pt modelId="{539AB9E2-6503-409F-9F7D-9A395F9C95FA}" type="pres">
      <dgm:prSet presAssocID="{A6016848-0158-4481-9958-332D3200A425}" presName="hierRoot2" presStyleCnt="0">
        <dgm:presLayoutVars>
          <dgm:hierBranch val="init"/>
        </dgm:presLayoutVars>
      </dgm:prSet>
      <dgm:spPr/>
    </dgm:pt>
    <dgm:pt modelId="{EB994794-A1A3-4835-AB78-EADAD95D6343}" type="pres">
      <dgm:prSet presAssocID="{A6016848-0158-4481-9958-332D3200A425}" presName="rootComposite" presStyleCnt="0"/>
      <dgm:spPr/>
    </dgm:pt>
    <dgm:pt modelId="{CD43760B-C100-4EFB-B698-7E411F530B9C}" type="pres">
      <dgm:prSet presAssocID="{A6016848-0158-4481-9958-332D3200A425}" presName="rootText" presStyleLbl="node4" presStyleIdx="12" presStyleCnt="33" custScaleY="38662">
        <dgm:presLayoutVars>
          <dgm:chPref val="3"/>
        </dgm:presLayoutVars>
      </dgm:prSet>
      <dgm:spPr/>
    </dgm:pt>
    <dgm:pt modelId="{588A1F85-C685-41D1-B8F4-51B160F9D3D7}" type="pres">
      <dgm:prSet presAssocID="{A6016848-0158-4481-9958-332D3200A425}" presName="rootConnector" presStyleLbl="node4" presStyleIdx="12" presStyleCnt="33"/>
      <dgm:spPr/>
    </dgm:pt>
    <dgm:pt modelId="{E5738D71-888D-43DA-8B38-5638D523953F}" type="pres">
      <dgm:prSet presAssocID="{A6016848-0158-4481-9958-332D3200A425}" presName="hierChild4" presStyleCnt="0"/>
      <dgm:spPr/>
    </dgm:pt>
    <dgm:pt modelId="{7FD6ED86-59CD-4875-B856-CA24B588FB47}" type="pres">
      <dgm:prSet presAssocID="{A6016848-0158-4481-9958-332D3200A425}" presName="hierChild5" presStyleCnt="0"/>
      <dgm:spPr/>
    </dgm:pt>
    <dgm:pt modelId="{D50A1138-FAD5-4D54-BFE2-FDE480BA738B}" type="pres">
      <dgm:prSet presAssocID="{82AA47E0-DE61-47D7-A876-D702B0359FFB}" presName="Name37" presStyleLbl="parChTrans1D4" presStyleIdx="13" presStyleCnt="33"/>
      <dgm:spPr/>
    </dgm:pt>
    <dgm:pt modelId="{0CCCD3B5-B568-40B1-9CBF-A323E11197B1}" type="pres">
      <dgm:prSet presAssocID="{9BE46F90-E044-414E-B63E-A4D6D7E4EB7E}" presName="hierRoot2" presStyleCnt="0">
        <dgm:presLayoutVars>
          <dgm:hierBranch val="init"/>
        </dgm:presLayoutVars>
      </dgm:prSet>
      <dgm:spPr/>
    </dgm:pt>
    <dgm:pt modelId="{A936A6D5-3713-4C83-A829-C1338671E1FA}" type="pres">
      <dgm:prSet presAssocID="{9BE46F90-E044-414E-B63E-A4D6D7E4EB7E}" presName="rootComposite" presStyleCnt="0"/>
      <dgm:spPr/>
    </dgm:pt>
    <dgm:pt modelId="{30E9B819-46D2-498A-8ABB-601DCF37D34F}" type="pres">
      <dgm:prSet presAssocID="{9BE46F90-E044-414E-B63E-A4D6D7E4EB7E}" presName="rootText" presStyleLbl="node4" presStyleIdx="13" presStyleCnt="33" custScaleY="36343">
        <dgm:presLayoutVars>
          <dgm:chPref val="3"/>
        </dgm:presLayoutVars>
      </dgm:prSet>
      <dgm:spPr/>
    </dgm:pt>
    <dgm:pt modelId="{FA5B54A4-13C1-46BE-AFD6-AF6431A282BB}" type="pres">
      <dgm:prSet presAssocID="{9BE46F90-E044-414E-B63E-A4D6D7E4EB7E}" presName="rootConnector" presStyleLbl="node4" presStyleIdx="13" presStyleCnt="33"/>
      <dgm:spPr/>
    </dgm:pt>
    <dgm:pt modelId="{539626BD-1932-4AE7-87AD-04272E2A477B}" type="pres">
      <dgm:prSet presAssocID="{9BE46F90-E044-414E-B63E-A4D6D7E4EB7E}" presName="hierChild4" presStyleCnt="0"/>
      <dgm:spPr/>
    </dgm:pt>
    <dgm:pt modelId="{9784FD46-7B11-42FC-8706-043AC842B34A}" type="pres">
      <dgm:prSet presAssocID="{9BE46F90-E044-414E-B63E-A4D6D7E4EB7E}" presName="hierChild5" presStyleCnt="0"/>
      <dgm:spPr/>
    </dgm:pt>
    <dgm:pt modelId="{2A1B5C72-98B8-4F09-A836-06D8FE9C5E15}" type="pres">
      <dgm:prSet presAssocID="{48F92F1D-486B-4BA6-8408-193C63D48BED}" presName="Name37" presStyleLbl="parChTrans1D4" presStyleIdx="14" presStyleCnt="33"/>
      <dgm:spPr/>
    </dgm:pt>
    <dgm:pt modelId="{4E9CCCCD-9268-4346-9EC9-B49396D84FD3}" type="pres">
      <dgm:prSet presAssocID="{3825767B-F775-4941-BAD4-4E080FA467F4}" presName="hierRoot2" presStyleCnt="0">
        <dgm:presLayoutVars>
          <dgm:hierBranch val="init"/>
        </dgm:presLayoutVars>
      </dgm:prSet>
      <dgm:spPr/>
    </dgm:pt>
    <dgm:pt modelId="{90CE2C38-6546-41EC-A061-4D07A47E31CB}" type="pres">
      <dgm:prSet presAssocID="{3825767B-F775-4941-BAD4-4E080FA467F4}" presName="rootComposite" presStyleCnt="0"/>
      <dgm:spPr/>
    </dgm:pt>
    <dgm:pt modelId="{F9D62AAA-FF78-40B7-8AF1-A3D7E788C1AD}" type="pres">
      <dgm:prSet presAssocID="{3825767B-F775-4941-BAD4-4E080FA467F4}" presName="rootText" presStyleLbl="node4" presStyleIdx="14" presStyleCnt="33" custScaleY="36343">
        <dgm:presLayoutVars>
          <dgm:chPref val="3"/>
        </dgm:presLayoutVars>
      </dgm:prSet>
      <dgm:spPr/>
    </dgm:pt>
    <dgm:pt modelId="{27DFEEBF-92C8-4DC6-8DF9-F1A33BB78491}" type="pres">
      <dgm:prSet presAssocID="{3825767B-F775-4941-BAD4-4E080FA467F4}" presName="rootConnector" presStyleLbl="node4" presStyleIdx="14" presStyleCnt="33"/>
      <dgm:spPr/>
    </dgm:pt>
    <dgm:pt modelId="{FBD19842-1143-40E4-A9BD-B7A546070E3A}" type="pres">
      <dgm:prSet presAssocID="{3825767B-F775-4941-BAD4-4E080FA467F4}" presName="hierChild4" presStyleCnt="0"/>
      <dgm:spPr/>
    </dgm:pt>
    <dgm:pt modelId="{B01F660F-79FC-4410-9005-20FC02D0D913}" type="pres">
      <dgm:prSet presAssocID="{F7C720CA-9EE3-41BF-8361-78260436AB4C}" presName="Name37" presStyleLbl="parChTrans1D4" presStyleIdx="15" presStyleCnt="33"/>
      <dgm:spPr/>
    </dgm:pt>
    <dgm:pt modelId="{2E5CEDD1-CC13-4DC5-AF79-0E0F33B15B21}" type="pres">
      <dgm:prSet presAssocID="{D2A95EB5-3F30-4E5A-BBE5-AB56EF98F390}" presName="hierRoot2" presStyleCnt="0">
        <dgm:presLayoutVars>
          <dgm:hierBranch val="init"/>
        </dgm:presLayoutVars>
      </dgm:prSet>
      <dgm:spPr/>
    </dgm:pt>
    <dgm:pt modelId="{D2C2E2AA-BBE0-48D0-9EFE-2CFD2A3AAECB}" type="pres">
      <dgm:prSet presAssocID="{D2A95EB5-3F30-4E5A-BBE5-AB56EF98F390}" presName="rootComposite" presStyleCnt="0"/>
      <dgm:spPr/>
    </dgm:pt>
    <dgm:pt modelId="{919642AD-9028-484B-92AD-0E32294ED0A0}" type="pres">
      <dgm:prSet presAssocID="{D2A95EB5-3F30-4E5A-BBE5-AB56EF98F390}" presName="rootText" presStyleLbl="node4" presStyleIdx="15" presStyleCnt="33" custScaleY="64269">
        <dgm:presLayoutVars>
          <dgm:chPref val="3"/>
        </dgm:presLayoutVars>
      </dgm:prSet>
      <dgm:spPr/>
    </dgm:pt>
    <dgm:pt modelId="{26A7E185-61A6-4EA3-8509-A968AC27541B}" type="pres">
      <dgm:prSet presAssocID="{D2A95EB5-3F30-4E5A-BBE5-AB56EF98F390}" presName="rootConnector" presStyleLbl="node4" presStyleIdx="15" presStyleCnt="33"/>
      <dgm:spPr/>
    </dgm:pt>
    <dgm:pt modelId="{92826D28-2815-45B8-A59E-C4F99DDF5506}" type="pres">
      <dgm:prSet presAssocID="{D2A95EB5-3F30-4E5A-BBE5-AB56EF98F390}" presName="hierChild4" presStyleCnt="0"/>
      <dgm:spPr/>
    </dgm:pt>
    <dgm:pt modelId="{540478AA-C521-4CE7-9A28-911DA4B50844}" type="pres">
      <dgm:prSet presAssocID="{914FCD52-9349-4FD0-8A33-6DD352B7E0C6}" presName="Name37" presStyleLbl="parChTrans1D4" presStyleIdx="16" presStyleCnt="33"/>
      <dgm:spPr/>
    </dgm:pt>
    <dgm:pt modelId="{4B0C8D4A-0939-4C38-846D-E703B6079059}" type="pres">
      <dgm:prSet presAssocID="{F97A2132-64D7-44F0-A443-7600A89E0BB9}" presName="hierRoot2" presStyleCnt="0">
        <dgm:presLayoutVars>
          <dgm:hierBranch val="init"/>
        </dgm:presLayoutVars>
      </dgm:prSet>
      <dgm:spPr/>
    </dgm:pt>
    <dgm:pt modelId="{8FE1790E-2127-4891-B439-D02F3C08AF92}" type="pres">
      <dgm:prSet presAssocID="{F97A2132-64D7-44F0-A443-7600A89E0BB9}" presName="rootComposite" presStyleCnt="0"/>
      <dgm:spPr/>
    </dgm:pt>
    <dgm:pt modelId="{9AA2E5C9-CD15-45E6-A361-E79F8F2B5D5F}" type="pres">
      <dgm:prSet presAssocID="{F97A2132-64D7-44F0-A443-7600A89E0BB9}" presName="rootText" presStyleLbl="node4" presStyleIdx="16" presStyleCnt="33" custScaleY="54770">
        <dgm:presLayoutVars>
          <dgm:chPref val="3"/>
        </dgm:presLayoutVars>
      </dgm:prSet>
      <dgm:spPr/>
    </dgm:pt>
    <dgm:pt modelId="{1E18E9DC-4F31-42B1-B486-4FAC33405FDA}" type="pres">
      <dgm:prSet presAssocID="{F97A2132-64D7-44F0-A443-7600A89E0BB9}" presName="rootConnector" presStyleLbl="node4" presStyleIdx="16" presStyleCnt="33"/>
      <dgm:spPr/>
    </dgm:pt>
    <dgm:pt modelId="{BC9A704A-FA12-4510-82F6-395FC006E648}" type="pres">
      <dgm:prSet presAssocID="{F97A2132-64D7-44F0-A443-7600A89E0BB9}" presName="hierChild4" presStyleCnt="0"/>
      <dgm:spPr/>
    </dgm:pt>
    <dgm:pt modelId="{7B899F7E-8523-4DD4-AA15-CD465E6233B7}" type="pres">
      <dgm:prSet presAssocID="{F97A2132-64D7-44F0-A443-7600A89E0BB9}" presName="hierChild5" presStyleCnt="0"/>
      <dgm:spPr/>
    </dgm:pt>
    <dgm:pt modelId="{FD8F2138-0B2B-4690-84A8-D2808A49B421}" type="pres">
      <dgm:prSet presAssocID="{42843A3B-6054-4C3A-B935-F5E92621E955}" presName="Name37" presStyleLbl="parChTrans1D4" presStyleIdx="17" presStyleCnt="33"/>
      <dgm:spPr/>
    </dgm:pt>
    <dgm:pt modelId="{9E2547FD-12C4-4EA1-8953-E0040A2D6782}" type="pres">
      <dgm:prSet presAssocID="{E3DA856E-9B1D-48FD-96C8-D17928174FA0}" presName="hierRoot2" presStyleCnt="0">
        <dgm:presLayoutVars>
          <dgm:hierBranch val="init"/>
        </dgm:presLayoutVars>
      </dgm:prSet>
      <dgm:spPr/>
    </dgm:pt>
    <dgm:pt modelId="{2D24CB6F-49EE-4F28-99BB-94AC80C7EC12}" type="pres">
      <dgm:prSet presAssocID="{E3DA856E-9B1D-48FD-96C8-D17928174FA0}" presName="rootComposite" presStyleCnt="0"/>
      <dgm:spPr/>
    </dgm:pt>
    <dgm:pt modelId="{78BFABCB-B3B0-46C8-9D4C-85BC72E8DAE7}" type="pres">
      <dgm:prSet presAssocID="{E3DA856E-9B1D-48FD-96C8-D17928174FA0}" presName="rootText" presStyleLbl="node4" presStyleIdx="17" presStyleCnt="33" custScaleY="62232">
        <dgm:presLayoutVars>
          <dgm:chPref val="3"/>
        </dgm:presLayoutVars>
      </dgm:prSet>
      <dgm:spPr/>
    </dgm:pt>
    <dgm:pt modelId="{ECD867FD-C0A0-4296-9730-31CF256CA0B4}" type="pres">
      <dgm:prSet presAssocID="{E3DA856E-9B1D-48FD-96C8-D17928174FA0}" presName="rootConnector" presStyleLbl="node4" presStyleIdx="17" presStyleCnt="33"/>
      <dgm:spPr/>
    </dgm:pt>
    <dgm:pt modelId="{0B70D5BE-12D7-4B12-A3C1-397C691D5C31}" type="pres">
      <dgm:prSet presAssocID="{E3DA856E-9B1D-48FD-96C8-D17928174FA0}" presName="hierChild4" presStyleCnt="0"/>
      <dgm:spPr/>
    </dgm:pt>
    <dgm:pt modelId="{36F85226-E0BB-4323-BA62-621DB1CB0FB8}" type="pres">
      <dgm:prSet presAssocID="{0790C985-AC95-49E7-90F3-A5BB3E4D5500}" presName="Name37" presStyleLbl="parChTrans1D4" presStyleIdx="18" presStyleCnt="33"/>
      <dgm:spPr/>
    </dgm:pt>
    <dgm:pt modelId="{2EFC474D-5240-4A4C-96EB-340537BCD0F0}" type="pres">
      <dgm:prSet presAssocID="{3F88EB7C-EB5E-478E-9211-2A6E695257F9}" presName="hierRoot2" presStyleCnt="0">
        <dgm:presLayoutVars>
          <dgm:hierBranch val="init"/>
        </dgm:presLayoutVars>
      </dgm:prSet>
      <dgm:spPr/>
    </dgm:pt>
    <dgm:pt modelId="{CD6B488C-F744-4721-90AB-2BDDEB08CCDF}" type="pres">
      <dgm:prSet presAssocID="{3F88EB7C-EB5E-478E-9211-2A6E695257F9}" presName="rootComposite" presStyleCnt="0"/>
      <dgm:spPr/>
    </dgm:pt>
    <dgm:pt modelId="{E0A07C74-2ACF-42F8-B62C-7B051A246145}" type="pres">
      <dgm:prSet presAssocID="{3F88EB7C-EB5E-478E-9211-2A6E695257F9}" presName="rootText" presStyleLbl="node4" presStyleIdx="18" presStyleCnt="33" custScaleX="86492" custScaleY="34671">
        <dgm:presLayoutVars>
          <dgm:chPref val="3"/>
        </dgm:presLayoutVars>
      </dgm:prSet>
      <dgm:spPr/>
    </dgm:pt>
    <dgm:pt modelId="{CE7309D3-B55B-4C23-98F1-E9969103F037}" type="pres">
      <dgm:prSet presAssocID="{3F88EB7C-EB5E-478E-9211-2A6E695257F9}" presName="rootConnector" presStyleLbl="node4" presStyleIdx="18" presStyleCnt="33"/>
      <dgm:spPr/>
    </dgm:pt>
    <dgm:pt modelId="{67DBEBC8-1DA5-48EB-8C59-4D5B7E86C3E4}" type="pres">
      <dgm:prSet presAssocID="{3F88EB7C-EB5E-478E-9211-2A6E695257F9}" presName="hierChild4" presStyleCnt="0"/>
      <dgm:spPr/>
    </dgm:pt>
    <dgm:pt modelId="{2CD7DDB1-9E71-49AC-9953-086BECEC4F4D}" type="pres">
      <dgm:prSet presAssocID="{3F88EB7C-EB5E-478E-9211-2A6E695257F9}" presName="hierChild5" presStyleCnt="0"/>
      <dgm:spPr/>
    </dgm:pt>
    <dgm:pt modelId="{8F2FBA1A-D02C-4628-B652-30481C9A34C4}" type="pres">
      <dgm:prSet presAssocID="{C48FBCB7-EC1E-4CB7-B460-B7F66B36F009}" presName="Name37" presStyleLbl="parChTrans1D4" presStyleIdx="19" presStyleCnt="33"/>
      <dgm:spPr/>
    </dgm:pt>
    <dgm:pt modelId="{F623710B-FA4E-415E-8B02-BA618E05C17F}" type="pres">
      <dgm:prSet presAssocID="{9D3C7BB8-0B99-45CC-91AF-70BC5674288C}" presName="hierRoot2" presStyleCnt="0">
        <dgm:presLayoutVars>
          <dgm:hierBranch val="init"/>
        </dgm:presLayoutVars>
      </dgm:prSet>
      <dgm:spPr/>
    </dgm:pt>
    <dgm:pt modelId="{BEAC16D9-96D6-40B7-9501-013F602586E1}" type="pres">
      <dgm:prSet presAssocID="{9D3C7BB8-0B99-45CC-91AF-70BC5674288C}" presName="rootComposite" presStyleCnt="0"/>
      <dgm:spPr/>
    </dgm:pt>
    <dgm:pt modelId="{ADCDF4FA-94F3-48F0-BE38-4F9B58581B8A}" type="pres">
      <dgm:prSet presAssocID="{9D3C7BB8-0B99-45CC-91AF-70BC5674288C}" presName="rootText" presStyleLbl="node4" presStyleIdx="19" presStyleCnt="33" custScaleX="88979" custScaleY="35592">
        <dgm:presLayoutVars>
          <dgm:chPref val="3"/>
        </dgm:presLayoutVars>
      </dgm:prSet>
      <dgm:spPr/>
    </dgm:pt>
    <dgm:pt modelId="{5D7D9CD8-8683-4CF3-B140-124E8F052A0E}" type="pres">
      <dgm:prSet presAssocID="{9D3C7BB8-0B99-45CC-91AF-70BC5674288C}" presName="rootConnector" presStyleLbl="node4" presStyleIdx="19" presStyleCnt="33"/>
      <dgm:spPr/>
    </dgm:pt>
    <dgm:pt modelId="{A0B4A734-AD4B-4A70-9313-340A7D327EFA}" type="pres">
      <dgm:prSet presAssocID="{9D3C7BB8-0B99-45CC-91AF-70BC5674288C}" presName="hierChild4" presStyleCnt="0"/>
      <dgm:spPr/>
    </dgm:pt>
    <dgm:pt modelId="{5F305395-B377-468A-8E8F-2AF5261773B4}" type="pres">
      <dgm:prSet presAssocID="{9D3C7BB8-0B99-45CC-91AF-70BC5674288C}" presName="hierChild5" presStyleCnt="0"/>
      <dgm:spPr/>
    </dgm:pt>
    <dgm:pt modelId="{7E9667BD-2812-45EB-8947-1398F670B8A8}" type="pres">
      <dgm:prSet presAssocID="{948068FD-5229-4676-AA49-224C45025F96}" presName="Name37" presStyleLbl="parChTrans1D4" presStyleIdx="20" presStyleCnt="33"/>
      <dgm:spPr/>
    </dgm:pt>
    <dgm:pt modelId="{5ED632AF-B10A-41D4-BF3C-60F7F44663B0}" type="pres">
      <dgm:prSet presAssocID="{47E4DDD8-75F0-4343-99DD-E5F0AE74F680}" presName="hierRoot2" presStyleCnt="0">
        <dgm:presLayoutVars>
          <dgm:hierBranch val="init"/>
        </dgm:presLayoutVars>
      </dgm:prSet>
      <dgm:spPr/>
    </dgm:pt>
    <dgm:pt modelId="{D4EA74D8-373F-4FD0-B329-E9340B24D798}" type="pres">
      <dgm:prSet presAssocID="{47E4DDD8-75F0-4343-99DD-E5F0AE74F680}" presName="rootComposite" presStyleCnt="0"/>
      <dgm:spPr/>
    </dgm:pt>
    <dgm:pt modelId="{B44268B4-B2D3-4CA3-90BF-D4AFF38C0B82}" type="pres">
      <dgm:prSet presAssocID="{47E4DDD8-75F0-4343-99DD-E5F0AE74F680}" presName="rootText" presStyleLbl="node4" presStyleIdx="20" presStyleCnt="33" custScaleX="91294" custScaleY="38078">
        <dgm:presLayoutVars>
          <dgm:chPref val="3"/>
        </dgm:presLayoutVars>
      </dgm:prSet>
      <dgm:spPr/>
    </dgm:pt>
    <dgm:pt modelId="{091F9C38-6A28-4453-A3D9-5A20607EAC89}" type="pres">
      <dgm:prSet presAssocID="{47E4DDD8-75F0-4343-99DD-E5F0AE74F680}" presName="rootConnector" presStyleLbl="node4" presStyleIdx="20" presStyleCnt="33"/>
      <dgm:spPr/>
    </dgm:pt>
    <dgm:pt modelId="{84FA74DA-8446-4ED2-A15D-B286346E143A}" type="pres">
      <dgm:prSet presAssocID="{47E4DDD8-75F0-4343-99DD-E5F0AE74F680}" presName="hierChild4" presStyleCnt="0"/>
      <dgm:spPr/>
    </dgm:pt>
    <dgm:pt modelId="{D8EFE13A-DD27-4AC0-B19C-F293EE68BA76}" type="pres">
      <dgm:prSet presAssocID="{47E4DDD8-75F0-4343-99DD-E5F0AE74F680}" presName="hierChild5" presStyleCnt="0"/>
      <dgm:spPr/>
    </dgm:pt>
    <dgm:pt modelId="{B64B80EB-FBA6-4343-BB26-BC21BD8D57E7}" type="pres">
      <dgm:prSet presAssocID="{0111B6CA-748F-493E-BB76-9BA093007ED5}" presName="Name37" presStyleLbl="parChTrans1D4" presStyleIdx="21" presStyleCnt="33"/>
      <dgm:spPr/>
    </dgm:pt>
    <dgm:pt modelId="{B914B16E-FFB0-4AF9-831D-48C48C39A4CD}" type="pres">
      <dgm:prSet presAssocID="{D9273AF8-E43C-4294-96F6-6B54972338AF}" presName="hierRoot2" presStyleCnt="0">
        <dgm:presLayoutVars>
          <dgm:hierBranch val="init"/>
        </dgm:presLayoutVars>
      </dgm:prSet>
      <dgm:spPr/>
    </dgm:pt>
    <dgm:pt modelId="{D3C467A4-69BC-4F58-A939-843A3DCF4855}" type="pres">
      <dgm:prSet presAssocID="{D9273AF8-E43C-4294-96F6-6B54972338AF}" presName="rootComposite" presStyleCnt="0"/>
      <dgm:spPr/>
    </dgm:pt>
    <dgm:pt modelId="{D0EF6BA6-B860-44BE-8966-F1414B94784C}" type="pres">
      <dgm:prSet presAssocID="{D9273AF8-E43C-4294-96F6-6B54972338AF}" presName="rootText" presStyleLbl="node4" presStyleIdx="21" presStyleCnt="33" custScaleX="92711" custScaleY="38078">
        <dgm:presLayoutVars>
          <dgm:chPref val="3"/>
        </dgm:presLayoutVars>
      </dgm:prSet>
      <dgm:spPr/>
    </dgm:pt>
    <dgm:pt modelId="{F2497D02-257E-4AD8-99A2-988A92EAA9DE}" type="pres">
      <dgm:prSet presAssocID="{D9273AF8-E43C-4294-96F6-6B54972338AF}" presName="rootConnector" presStyleLbl="node4" presStyleIdx="21" presStyleCnt="33"/>
      <dgm:spPr/>
    </dgm:pt>
    <dgm:pt modelId="{3BB3818A-0CAC-4329-8F62-0945CE36E59B}" type="pres">
      <dgm:prSet presAssocID="{D9273AF8-E43C-4294-96F6-6B54972338AF}" presName="hierChild4" presStyleCnt="0"/>
      <dgm:spPr/>
    </dgm:pt>
    <dgm:pt modelId="{9A3B3D16-6C66-4B70-B5DF-1A84D6C0B247}" type="pres">
      <dgm:prSet presAssocID="{D9273AF8-E43C-4294-96F6-6B54972338AF}" presName="hierChild5" presStyleCnt="0"/>
      <dgm:spPr/>
    </dgm:pt>
    <dgm:pt modelId="{C0E35194-6DA9-4557-996D-75E29E225896}" type="pres">
      <dgm:prSet presAssocID="{E3DA856E-9B1D-48FD-96C8-D17928174FA0}" presName="hierChild5" presStyleCnt="0"/>
      <dgm:spPr/>
    </dgm:pt>
    <dgm:pt modelId="{858D4ADB-823C-4255-ADFD-553BCFA7FFB5}" type="pres">
      <dgm:prSet presAssocID="{519EAF28-E8FE-4306-8D21-BA37FD59D05F}" presName="Name37" presStyleLbl="parChTrans1D4" presStyleIdx="22" presStyleCnt="33"/>
      <dgm:spPr/>
    </dgm:pt>
    <dgm:pt modelId="{16B30CB0-8133-41A6-BC19-35C22C14DAF5}" type="pres">
      <dgm:prSet presAssocID="{4D2A37EA-A13A-47F3-A8D1-3A65A23BFBD6}" presName="hierRoot2" presStyleCnt="0">
        <dgm:presLayoutVars>
          <dgm:hierBranch val="init"/>
        </dgm:presLayoutVars>
      </dgm:prSet>
      <dgm:spPr/>
    </dgm:pt>
    <dgm:pt modelId="{261DD170-12A8-481A-90D2-5CD734A73FE8}" type="pres">
      <dgm:prSet presAssocID="{4D2A37EA-A13A-47F3-A8D1-3A65A23BFBD6}" presName="rootComposite" presStyleCnt="0"/>
      <dgm:spPr/>
    </dgm:pt>
    <dgm:pt modelId="{415ABA4A-F13B-4034-B67A-610FA6F8371A}" type="pres">
      <dgm:prSet presAssocID="{4D2A37EA-A13A-47F3-A8D1-3A65A23BFBD6}" presName="rootText" presStyleLbl="node4" presStyleIdx="22" presStyleCnt="33" custScaleY="61771">
        <dgm:presLayoutVars>
          <dgm:chPref val="3"/>
        </dgm:presLayoutVars>
      </dgm:prSet>
      <dgm:spPr/>
    </dgm:pt>
    <dgm:pt modelId="{B5E1BA7D-0BEA-4F79-BF98-6BC8C7D53562}" type="pres">
      <dgm:prSet presAssocID="{4D2A37EA-A13A-47F3-A8D1-3A65A23BFBD6}" presName="rootConnector" presStyleLbl="node4" presStyleIdx="22" presStyleCnt="33"/>
      <dgm:spPr/>
    </dgm:pt>
    <dgm:pt modelId="{2ABCD495-DABA-40F6-87F5-C8E0AAEA1572}" type="pres">
      <dgm:prSet presAssocID="{4D2A37EA-A13A-47F3-A8D1-3A65A23BFBD6}" presName="hierChild4" presStyleCnt="0"/>
      <dgm:spPr/>
    </dgm:pt>
    <dgm:pt modelId="{E300445C-3A6A-4E5C-B5EA-6CFED7104CE1}" type="pres">
      <dgm:prSet presAssocID="{74F7FA07-EBBC-4224-B0CC-7B5FB8617D68}" presName="Name37" presStyleLbl="parChTrans1D4" presStyleIdx="23" presStyleCnt="33"/>
      <dgm:spPr/>
    </dgm:pt>
    <dgm:pt modelId="{3D72DC14-B60E-4FEE-A5F7-A486C57812B6}" type="pres">
      <dgm:prSet presAssocID="{02881AB9-0683-4426-B9AC-DB0165FAF61D}" presName="hierRoot2" presStyleCnt="0">
        <dgm:presLayoutVars>
          <dgm:hierBranch val="init"/>
        </dgm:presLayoutVars>
      </dgm:prSet>
      <dgm:spPr/>
    </dgm:pt>
    <dgm:pt modelId="{2A9867D1-3CC9-4EBF-BD5D-D4AB5988CE9D}" type="pres">
      <dgm:prSet presAssocID="{02881AB9-0683-4426-B9AC-DB0165FAF61D}" presName="rootComposite" presStyleCnt="0"/>
      <dgm:spPr/>
    </dgm:pt>
    <dgm:pt modelId="{17079257-9548-4CF7-8263-01296AD6B5B6}" type="pres">
      <dgm:prSet presAssocID="{02881AB9-0683-4426-B9AC-DB0165FAF61D}" presName="rootText" presStyleLbl="node4" presStyleIdx="23" presStyleCnt="33" custScaleY="48230">
        <dgm:presLayoutVars>
          <dgm:chPref val="3"/>
        </dgm:presLayoutVars>
      </dgm:prSet>
      <dgm:spPr/>
    </dgm:pt>
    <dgm:pt modelId="{3E35EAE3-932E-48CC-B77D-746A8887A30B}" type="pres">
      <dgm:prSet presAssocID="{02881AB9-0683-4426-B9AC-DB0165FAF61D}" presName="rootConnector" presStyleLbl="node4" presStyleIdx="23" presStyleCnt="33"/>
      <dgm:spPr/>
    </dgm:pt>
    <dgm:pt modelId="{D6332120-162F-492B-AEE7-CFA930C79135}" type="pres">
      <dgm:prSet presAssocID="{02881AB9-0683-4426-B9AC-DB0165FAF61D}" presName="hierChild4" presStyleCnt="0"/>
      <dgm:spPr/>
    </dgm:pt>
    <dgm:pt modelId="{90A4C41F-EE19-4DCF-8733-E0C88B6FC42C}" type="pres">
      <dgm:prSet presAssocID="{02881AB9-0683-4426-B9AC-DB0165FAF61D}" presName="hierChild5" presStyleCnt="0"/>
      <dgm:spPr/>
    </dgm:pt>
    <dgm:pt modelId="{B2D39C16-7265-425A-8C20-C74A5C991B79}" type="pres">
      <dgm:prSet presAssocID="{4D2A37EA-A13A-47F3-A8D1-3A65A23BFBD6}" presName="hierChild5" presStyleCnt="0"/>
      <dgm:spPr/>
    </dgm:pt>
    <dgm:pt modelId="{A8208B23-BA62-4A41-8661-2BDE85C4F145}" type="pres">
      <dgm:prSet presAssocID="{D2A95EB5-3F30-4E5A-BBE5-AB56EF98F390}" presName="hierChild5" presStyleCnt="0"/>
      <dgm:spPr/>
    </dgm:pt>
    <dgm:pt modelId="{04D52933-5560-4992-88BD-0A4EF8460C95}" type="pres">
      <dgm:prSet presAssocID="{DB04257C-ADED-446E-911E-A0C4B0838CE1}" presName="Name37" presStyleLbl="parChTrans1D4" presStyleIdx="24" presStyleCnt="33"/>
      <dgm:spPr/>
    </dgm:pt>
    <dgm:pt modelId="{226D056A-A64E-4E76-8273-C9138D2141AD}" type="pres">
      <dgm:prSet presAssocID="{0BA2DBAE-5B56-4D8F-A39C-DC9475268208}" presName="hierRoot2" presStyleCnt="0">
        <dgm:presLayoutVars>
          <dgm:hierBranch val="init"/>
        </dgm:presLayoutVars>
      </dgm:prSet>
      <dgm:spPr/>
    </dgm:pt>
    <dgm:pt modelId="{14D67D43-86BD-470C-8A46-21D4448B6A68}" type="pres">
      <dgm:prSet presAssocID="{0BA2DBAE-5B56-4D8F-A39C-DC9475268208}" presName="rootComposite" presStyleCnt="0"/>
      <dgm:spPr/>
    </dgm:pt>
    <dgm:pt modelId="{F8225F2A-82FA-43DA-8DE4-BE0B021930FF}" type="pres">
      <dgm:prSet presAssocID="{0BA2DBAE-5B56-4D8F-A39C-DC9475268208}" presName="rootText" presStyleLbl="node4" presStyleIdx="24" presStyleCnt="33" custScaleY="60871">
        <dgm:presLayoutVars>
          <dgm:chPref val="3"/>
        </dgm:presLayoutVars>
      </dgm:prSet>
      <dgm:spPr/>
    </dgm:pt>
    <dgm:pt modelId="{8F9F67EF-674B-4D7E-8353-3606242F38F5}" type="pres">
      <dgm:prSet presAssocID="{0BA2DBAE-5B56-4D8F-A39C-DC9475268208}" presName="rootConnector" presStyleLbl="node4" presStyleIdx="24" presStyleCnt="33"/>
      <dgm:spPr/>
    </dgm:pt>
    <dgm:pt modelId="{3EAEA013-9583-4AAD-9133-C6A758CDDDF6}" type="pres">
      <dgm:prSet presAssocID="{0BA2DBAE-5B56-4D8F-A39C-DC9475268208}" presName="hierChild4" presStyleCnt="0"/>
      <dgm:spPr/>
    </dgm:pt>
    <dgm:pt modelId="{98B69546-E8C7-436E-8227-67002F063205}" type="pres">
      <dgm:prSet presAssocID="{77D7A354-EABF-483E-AF00-774878B3BF77}" presName="Name37" presStyleLbl="parChTrans1D4" presStyleIdx="25" presStyleCnt="33"/>
      <dgm:spPr/>
    </dgm:pt>
    <dgm:pt modelId="{D0252A1E-FCF0-4260-B655-E36D1912FD4B}" type="pres">
      <dgm:prSet presAssocID="{9CA1AB6E-4CE5-4128-B46A-D6873285BCC3}" presName="hierRoot2" presStyleCnt="0">
        <dgm:presLayoutVars>
          <dgm:hierBranch val="init"/>
        </dgm:presLayoutVars>
      </dgm:prSet>
      <dgm:spPr/>
    </dgm:pt>
    <dgm:pt modelId="{5CF58F16-0ED9-43A7-AAEE-F097D844293C}" type="pres">
      <dgm:prSet presAssocID="{9CA1AB6E-4CE5-4128-B46A-D6873285BCC3}" presName="rootComposite" presStyleCnt="0"/>
      <dgm:spPr/>
    </dgm:pt>
    <dgm:pt modelId="{E3A25389-7C9E-40CD-9BC3-1BBA7B4FB842}" type="pres">
      <dgm:prSet presAssocID="{9CA1AB6E-4CE5-4128-B46A-D6873285BCC3}" presName="rootText" presStyleLbl="node4" presStyleIdx="25" presStyleCnt="33" custScaleY="40085">
        <dgm:presLayoutVars>
          <dgm:chPref val="3"/>
        </dgm:presLayoutVars>
      </dgm:prSet>
      <dgm:spPr/>
    </dgm:pt>
    <dgm:pt modelId="{9C45119D-9051-4404-AF6E-943F47950B6A}" type="pres">
      <dgm:prSet presAssocID="{9CA1AB6E-4CE5-4128-B46A-D6873285BCC3}" presName="rootConnector" presStyleLbl="node4" presStyleIdx="25" presStyleCnt="33"/>
      <dgm:spPr/>
    </dgm:pt>
    <dgm:pt modelId="{3DEA51C5-5773-4D96-8F98-3C2979A676D4}" type="pres">
      <dgm:prSet presAssocID="{9CA1AB6E-4CE5-4128-B46A-D6873285BCC3}" presName="hierChild4" presStyleCnt="0"/>
      <dgm:spPr/>
    </dgm:pt>
    <dgm:pt modelId="{CB6219E7-82E6-419E-9CD1-2B0EB2E7FAB6}" type="pres">
      <dgm:prSet presAssocID="{9CA1AB6E-4CE5-4128-B46A-D6873285BCC3}" presName="hierChild5" presStyleCnt="0"/>
      <dgm:spPr/>
    </dgm:pt>
    <dgm:pt modelId="{62C53009-BF98-41A9-AEAB-9D3B51DD211E}" type="pres">
      <dgm:prSet presAssocID="{B2B4503F-02BF-4D6F-900D-D665F2AE5CA2}" presName="Name37" presStyleLbl="parChTrans1D4" presStyleIdx="26" presStyleCnt="33"/>
      <dgm:spPr/>
    </dgm:pt>
    <dgm:pt modelId="{B2044E7C-3F80-4113-92DA-AF857D3EC45E}" type="pres">
      <dgm:prSet presAssocID="{DD25B33C-00D5-4999-B9AD-DAFEBA968902}" presName="hierRoot2" presStyleCnt="0">
        <dgm:presLayoutVars>
          <dgm:hierBranch val="init"/>
        </dgm:presLayoutVars>
      </dgm:prSet>
      <dgm:spPr/>
    </dgm:pt>
    <dgm:pt modelId="{E63A9D00-6580-4D56-BE55-59F52EFF0705}" type="pres">
      <dgm:prSet presAssocID="{DD25B33C-00D5-4999-B9AD-DAFEBA968902}" presName="rootComposite" presStyleCnt="0"/>
      <dgm:spPr/>
    </dgm:pt>
    <dgm:pt modelId="{F9ED4ADD-56D1-4C20-BFED-5D3BE422FBA1}" type="pres">
      <dgm:prSet presAssocID="{DD25B33C-00D5-4999-B9AD-DAFEBA968902}" presName="rootText" presStyleLbl="node4" presStyleIdx="26" presStyleCnt="33" custScaleY="40070">
        <dgm:presLayoutVars>
          <dgm:chPref val="3"/>
        </dgm:presLayoutVars>
      </dgm:prSet>
      <dgm:spPr/>
    </dgm:pt>
    <dgm:pt modelId="{F6AC4887-979A-4BDC-B78C-6B2B3E037776}" type="pres">
      <dgm:prSet presAssocID="{DD25B33C-00D5-4999-B9AD-DAFEBA968902}" presName="rootConnector" presStyleLbl="node4" presStyleIdx="26" presStyleCnt="33"/>
      <dgm:spPr/>
    </dgm:pt>
    <dgm:pt modelId="{EDBC9861-7851-4835-9605-0B7E11DFCE9C}" type="pres">
      <dgm:prSet presAssocID="{DD25B33C-00D5-4999-B9AD-DAFEBA968902}" presName="hierChild4" presStyleCnt="0"/>
      <dgm:spPr/>
    </dgm:pt>
    <dgm:pt modelId="{B0053BE5-74B4-41FB-9432-511F85D3AFD2}" type="pres">
      <dgm:prSet presAssocID="{DD25B33C-00D5-4999-B9AD-DAFEBA968902}" presName="hierChild5" presStyleCnt="0"/>
      <dgm:spPr/>
    </dgm:pt>
    <dgm:pt modelId="{548254AA-A7F8-405B-AF4D-69E43C05071F}" type="pres">
      <dgm:prSet presAssocID="{EA99FCE6-8179-434A-BAF7-94C778CB6F7A}" presName="Name37" presStyleLbl="parChTrans1D4" presStyleIdx="27" presStyleCnt="33"/>
      <dgm:spPr/>
    </dgm:pt>
    <dgm:pt modelId="{89808BFD-6FE4-4911-9112-FCB1DFA96680}" type="pres">
      <dgm:prSet presAssocID="{DAF8561A-06DB-403E-8C88-36A3C0D9DE2E}" presName="hierRoot2" presStyleCnt="0">
        <dgm:presLayoutVars>
          <dgm:hierBranch val="init"/>
        </dgm:presLayoutVars>
      </dgm:prSet>
      <dgm:spPr/>
    </dgm:pt>
    <dgm:pt modelId="{19BEAADE-DA7F-45D4-9533-8661A2D8A4A1}" type="pres">
      <dgm:prSet presAssocID="{DAF8561A-06DB-403E-8C88-36A3C0D9DE2E}" presName="rootComposite" presStyleCnt="0"/>
      <dgm:spPr/>
    </dgm:pt>
    <dgm:pt modelId="{892D9BA5-303C-42A5-B48A-A6D05F84070F}" type="pres">
      <dgm:prSet presAssocID="{DAF8561A-06DB-403E-8C88-36A3C0D9DE2E}" presName="rootText" presStyleLbl="node4" presStyleIdx="27" presStyleCnt="33" custScaleY="64957">
        <dgm:presLayoutVars>
          <dgm:chPref val="3"/>
        </dgm:presLayoutVars>
      </dgm:prSet>
      <dgm:spPr/>
    </dgm:pt>
    <dgm:pt modelId="{5FDA15A2-EF28-4103-9B8C-D02BABBFD0A9}" type="pres">
      <dgm:prSet presAssocID="{DAF8561A-06DB-403E-8C88-36A3C0D9DE2E}" presName="rootConnector" presStyleLbl="node4" presStyleIdx="27" presStyleCnt="33"/>
      <dgm:spPr/>
    </dgm:pt>
    <dgm:pt modelId="{FAF14BAD-3059-47F2-B6E7-679047EDD041}" type="pres">
      <dgm:prSet presAssocID="{DAF8561A-06DB-403E-8C88-36A3C0D9DE2E}" presName="hierChild4" presStyleCnt="0"/>
      <dgm:spPr/>
    </dgm:pt>
    <dgm:pt modelId="{1CA14DFF-8ADB-4CB7-ACCB-83E4117A41B5}" type="pres">
      <dgm:prSet presAssocID="{DAF8561A-06DB-403E-8C88-36A3C0D9DE2E}" presName="hierChild5" presStyleCnt="0"/>
      <dgm:spPr/>
    </dgm:pt>
    <dgm:pt modelId="{F5CA8187-F56F-4F31-8F11-A70DE8909123}" type="pres">
      <dgm:prSet presAssocID="{0BA2DBAE-5B56-4D8F-A39C-DC9475268208}" presName="hierChild5" presStyleCnt="0"/>
      <dgm:spPr/>
    </dgm:pt>
    <dgm:pt modelId="{20E69F19-2FFE-4BDA-8D77-73B32FAE1782}" type="pres">
      <dgm:prSet presAssocID="{3825767B-F775-4941-BAD4-4E080FA467F4}" presName="hierChild5" presStyleCnt="0"/>
      <dgm:spPr/>
    </dgm:pt>
    <dgm:pt modelId="{958DE664-BA0A-4876-83B5-0B8532859323}" type="pres">
      <dgm:prSet presAssocID="{9DE9CD80-FE08-4AD5-B167-34DF9D6E7BE6}" presName="hierChild5" presStyleCnt="0"/>
      <dgm:spPr/>
    </dgm:pt>
    <dgm:pt modelId="{C5841B1D-CF55-47B2-AC38-CDC8A3F6247A}" type="pres">
      <dgm:prSet presAssocID="{D6122764-1676-464E-96B2-B66BDF6DBBD3}" presName="hierChild5" presStyleCnt="0"/>
      <dgm:spPr/>
    </dgm:pt>
    <dgm:pt modelId="{398CB16B-BAC9-48B9-A23D-4C7E2998F202}" type="pres">
      <dgm:prSet presAssocID="{E46C59F7-BFDD-4818-9689-2CD2B7CC42FA}" presName="Name37" presStyleLbl="parChTrans1D2" presStyleIdx="2" presStyleCnt="4"/>
      <dgm:spPr/>
    </dgm:pt>
    <dgm:pt modelId="{0A1DED3C-0EDF-40B2-BE0D-FBB9B897AE1A}" type="pres">
      <dgm:prSet presAssocID="{AE00D302-E264-4C37-84E3-A4D61CE2CFD5}" presName="hierRoot2" presStyleCnt="0">
        <dgm:presLayoutVars>
          <dgm:hierBranch val="init"/>
        </dgm:presLayoutVars>
      </dgm:prSet>
      <dgm:spPr/>
    </dgm:pt>
    <dgm:pt modelId="{CFFCBE79-CE32-4E19-81DC-6CC4E9C5CDBA}" type="pres">
      <dgm:prSet presAssocID="{AE00D302-E264-4C37-84E3-A4D61CE2CFD5}" presName="rootComposite" presStyleCnt="0"/>
      <dgm:spPr/>
    </dgm:pt>
    <dgm:pt modelId="{E8B55F9E-D6BA-4D64-9840-D47264E407A2}" type="pres">
      <dgm:prSet presAssocID="{AE00D302-E264-4C37-84E3-A4D61CE2CFD5}" presName="rootText" presStyleLbl="node2" presStyleIdx="2" presStyleCnt="4" custScaleX="143812" custScaleY="70384">
        <dgm:presLayoutVars>
          <dgm:chPref val="3"/>
        </dgm:presLayoutVars>
      </dgm:prSet>
      <dgm:spPr/>
    </dgm:pt>
    <dgm:pt modelId="{82960768-ABF6-4D80-9EA9-ADBDCC9A11CC}" type="pres">
      <dgm:prSet presAssocID="{AE00D302-E264-4C37-84E3-A4D61CE2CFD5}" presName="rootConnector" presStyleLbl="node2" presStyleIdx="2" presStyleCnt="4"/>
      <dgm:spPr/>
    </dgm:pt>
    <dgm:pt modelId="{6007BD60-4957-42E3-A43F-FF15E6C9A16F}" type="pres">
      <dgm:prSet presAssocID="{AE00D302-E264-4C37-84E3-A4D61CE2CFD5}" presName="hierChild4" presStyleCnt="0"/>
      <dgm:spPr/>
    </dgm:pt>
    <dgm:pt modelId="{3722C6A7-3BEA-4AA3-B5CE-663A4FF1EE1B}" type="pres">
      <dgm:prSet presAssocID="{D03F8125-DB25-4E28-9AB9-9303EA6A4923}" presName="Name37" presStyleLbl="parChTrans1D3" presStyleIdx="2" presStyleCnt="11"/>
      <dgm:spPr/>
    </dgm:pt>
    <dgm:pt modelId="{DF7C3F07-4E53-4F78-B8AD-915D8DF0997F}" type="pres">
      <dgm:prSet presAssocID="{1A9155CD-13DE-4652-AE8F-F78115B4C6DD}" presName="hierRoot2" presStyleCnt="0">
        <dgm:presLayoutVars>
          <dgm:hierBranch val="init"/>
        </dgm:presLayoutVars>
      </dgm:prSet>
      <dgm:spPr/>
    </dgm:pt>
    <dgm:pt modelId="{1736629F-F978-4865-B557-B34F2D6E5188}" type="pres">
      <dgm:prSet presAssocID="{1A9155CD-13DE-4652-AE8F-F78115B4C6DD}" presName="rootComposite" presStyleCnt="0"/>
      <dgm:spPr/>
    </dgm:pt>
    <dgm:pt modelId="{3BD7E091-497F-42BE-B6FD-696E3ADB6B75}" type="pres">
      <dgm:prSet presAssocID="{1A9155CD-13DE-4652-AE8F-F78115B4C6DD}" presName="rootText" presStyleLbl="node3" presStyleIdx="2" presStyleCnt="11">
        <dgm:presLayoutVars>
          <dgm:chPref val="3"/>
        </dgm:presLayoutVars>
      </dgm:prSet>
      <dgm:spPr/>
    </dgm:pt>
    <dgm:pt modelId="{D75BFB2C-2CE6-4733-A486-F80D41455B06}" type="pres">
      <dgm:prSet presAssocID="{1A9155CD-13DE-4652-AE8F-F78115B4C6DD}" presName="rootConnector" presStyleLbl="node3" presStyleIdx="2" presStyleCnt="11"/>
      <dgm:spPr/>
    </dgm:pt>
    <dgm:pt modelId="{9B1D4161-62EB-4DDA-8D09-A3FD9BE18B7E}" type="pres">
      <dgm:prSet presAssocID="{1A9155CD-13DE-4652-AE8F-F78115B4C6DD}" presName="hierChild4" presStyleCnt="0"/>
      <dgm:spPr/>
    </dgm:pt>
    <dgm:pt modelId="{8ED5437F-2A07-48AF-9CBB-A0B36ED6C8E2}" type="pres">
      <dgm:prSet presAssocID="{C61D1570-EE7E-40C2-ACD5-82028255641E}" presName="Name37" presStyleLbl="parChTrans1D4" presStyleIdx="28" presStyleCnt="33"/>
      <dgm:spPr/>
    </dgm:pt>
    <dgm:pt modelId="{F0A6EA8F-AC72-4879-BDC5-03A206246599}" type="pres">
      <dgm:prSet presAssocID="{39C9FA88-89B4-4427-8EAA-4CC023C58309}" presName="hierRoot2" presStyleCnt="0">
        <dgm:presLayoutVars>
          <dgm:hierBranch val="init"/>
        </dgm:presLayoutVars>
      </dgm:prSet>
      <dgm:spPr/>
    </dgm:pt>
    <dgm:pt modelId="{E74510B5-9FB8-40F2-9C96-CD46D3C9E49F}" type="pres">
      <dgm:prSet presAssocID="{39C9FA88-89B4-4427-8EAA-4CC023C58309}" presName="rootComposite" presStyleCnt="0"/>
      <dgm:spPr/>
    </dgm:pt>
    <dgm:pt modelId="{AB7F00AE-DD39-49DC-A33B-DC02498C9929}" type="pres">
      <dgm:prSet presAssocID="{39C9FA88-89B4-4427-8EAA-4CC023C58309}" presName="rootText" presStyleLbl="node4" presStyleIdx="28" presStyleCnt="33" custScaleX="104123" custScaleY="69587">
        <dgm:presLayoutVars>
          <dgm:chPref val="3"/>
        </dgm:presLayoutVars>
      </dgm:prSet>
      <dgm:spPr/>
    </dgm:pt>
    <dgm:pt modelId="{2D6D1D7D-D47D-4874-B7D4-84186BB7CE9C}" type="pres">
      <dgm:prSet presAssocID="{39C9FA88-89B4-4427-8EAA-4CC023C58309}" presName="rootConnector" presStyleLbl="node4" presStyleIdx="28" presStyleCnt="33"/>
      <dgm:spPr/>
    </dgm:pt>
    <dgm:pt modelId="{9F95F416-A07A-4AF6-B09C-584E5B750F5A}" type="pres">
      <dgm:prSet presAssocID="{39C9FA88-89B4-4427-8EAA-4CC023C58309}" presName="hierChild4" presStyleCnt="0"/>
      <dgm:spPr/>
    </dgm:pt>
    <dgm:pt modelId="{D183678E-F93C-4AA4-8B16-ED489FA43979}" type="pres">
      <dgm:prSet presAssocID="{70D81BBD-2E14-4835-B99C-182F72803B38}" presName="Name37" presStyleLbl="parChTrans1D4" presStyleIdx="29" presStyleCnt="33"/>
      <dgm:spPr/>
    </dgm:pt>
    <dgm:pt modelId="{68D497A7-9492-4227-85E0-D4C8FBC0CC89}" type="pres">
      <dgm:prSet presAssocID="{F3D9A12D-AC19-4F44-8E2E-96A00BA11183}" presName="hierRoot2" presStyleCnt="0">
        <dgm:presLayoutVars>
          <dgm:hierBranch val="init"/>
        </dgm:presLayoutVars>
      </dgm:prSet>
      <dgm:spPr/>
    </dgm:pt>
    <dgm:pt modelId="{83BE045F-A173-429A-9961-06B494457F83}" type="pres">
      <dgm:prSet presAssocID="{F3D9A12D-AC19-4F44-8E2E-96A00BA11183}" presName="rootComposite" presStyleCnt="0"/>
      <dgm:spPr/>
    </dgm:pt>
    <dgm:pt modelId="{9773738D-6C82-46FB-8E1C-B1ED9E3FF6CB}" type="pres">
      <dgm:prSet presAssocID="{F3D9A12D-AC19-4F44-8E2E-96A00BA11183}" presName="rootText" presStyleLbl="node4" presStyleIdx="29" presStyleCnt="33" custScaleY="64878">
        <dgm:presLayoutVars>
          <dgm:chPref val="3"/>
        </dgm:presLayoutVars>
      </dgm:prSet>
      <dgm:spPr/>
    </dgm:pt>
    <dgm:pt modelId="{347330C6-C8D1-4D05-9FEB-5FA3D364D8AC}" type="pres">
      <dgm:prSet presAssocID="{F3D9A12D-AC19-4F44-8E2E-96A00BA11183}" presName="rootConnector" presStyleLbl="node4" presStyleIdx="29" presStyleCnt="33"/>
      <dgm:spPr/>
    </dgm:pt>
    <dgm:pt modelId="{0335DBCB-F16B-449A-94C6-395919C29971}" type="pres">
      <dgm:prSet presAssocID="{F3D9A12D-AC19-4F44-8E2E-96A00BA11183}" presName="hierChild4" presStyleCnt="0"/>
      <dgm:spPr/>
    </dgm:pt>
    <dgm:pt modelId="{6D7F761A-35EA-443C-8005-55C26F487E13}" type="pres">
      <dgm:prSet presAssocID="{F3D9A12D-AC19-4F44-8E2E-96A00BA11183}" presName="hierChild5" presStyleCnt="0"/>
      <dgm:spPr/>
    </dgm:pt>
    <dgm:pt modelId="{10C8FA19-A7F6-4AD9-82B5-055605BEEE99}" type="pres">
      <dgm:prSet presAssocID="{4FD66487-EC59-4B54-A54A-D2A47C5C2E75}" presName="Name37" presStyleLbl="parChTrans1D4" presStyleIdx="30" presStyleCnt="33"/>
      <dgm:spPr/>
    </dgm:pt>
    <dgm:pt modelId="{336FFC6B-34AD-4CED-9E03-B86D164FAD2A}" type="pres">
      <dgm:prSet presAssocID="{4A0086CC-0F29-4742-AE37-D4CECB405C93}" presName="hierRoot2" presStyleCnt="0">
        <dgm:presLayoutVars>
          <dgm:hierBranch val="init"/>
        </dgm:presLayoutVars>
      </dgm:prSet>
      <dgm:spPr/>
    </dgm:pt>
    <dgm:pt modelId="{6E693098-FFC8-4B38-B759-7BE781CFBD0A}" type="pres">
      <dgm:prSet presAssocID="{4A0086CC-0F29-4742-AE37-D4CECB405C93}" presName="rootComposite" presStyleCnt="0"/>
      <dgm:spPr/>
    </dgm:pt>
    <dgm:pt modelId="{DA223860-A69F-44E1-996F-8C8F55487025}" type="pres">
      <dgm:prSet presAssocID="{4A0086CC-0F29-4742-AE37-D4CECB405C93}" presName="rootText" presStyleLbl="node4" presStyleIdx="30" presStyleCnt="33" custScaleY="54978">
        <dgm:presLayoutVars>
          <dgm:chPref val="3"/>
        </dgm:presLayoutVars>
      </dgm:prSet>
      <dgm:spPr/>
    </dgm:pt>
    <dgm:pt modelId="{42A58273-12EC-4F5E-8336-D3193A473281}" type="pres">
      <dgm:prSet presAssocID="{4A0086CC-0F29-4742-AE37-D4CECB405C93}" presName="rootConnector" presStyleLbl="node4" presStyleIdx="30" presStyleCnt="33"/>
      <dgm:spPr/>
    </dgm:pt>
    <dgm:pt modelId="{F88B3A34-94C0-40D1-8D07-780F99C48248}" type="pres">
      <dgm:prSet presAssocID="{4A0086CC-0F29-4742-AE37-D4CECB405C93}" presName="hierChild4" presStyleCnt="0"/>
      <dgm:spPr/>
    </dgm:pt>
    <dgm:pt modelId="{C12314E0-912B-4984-8CCB-CAAC997E745C}" type="pres">
      <dgm:prSet presAssocID="{4A0086CC-0F29-4742-AE37-D4CECB405C93}" presName="hierChild5" presStyleCnt="0"/>
      <dgm:spPr/>
    </dgm:pt>
    <dgm:pt modelId="{8B499792-DEBC-4A96-928D-D500AD325DAB}" type="pres">
      <dgm:prSet presAssocID="{39C9FA88-89B4-4427-8EAA-4CC023C58309}" presName="hierChild5" presStyleCnt="0"/>
      <dgm:spPr/>
    </dgm:pt>
    <dgm:pt modelId="{34CA23BA-A61A-4D20-AB8B-62A6854ED4D9}" type="pres">
      <dgm:prSet presAssocID="{1A9155CD-13DE-4652-AE8F-F78115B4C6DD}" presName="hierChild5" presStyleCnt="0"/>
      <dgm:spPr/>
    </dgm:pt>
    <dgm:pt modelId="{4025813D-16CF-43F1-9936-89DD68E86D00}" type="pres">
      <dgm:prSet presAssocID="{AE00D302-E264-4C37-84E3-A4D61CE2CFD5}" presName="hierChild5" presStyleCnt="0"/>
      <dgm:spPr/>
    </dgm:pt>
    <dgm:pt modelId="{D82B98AF-C274-4D12-947D-3F56BD0EAECD}" type="pres">
      <dgm:prSet presAssocID="{EA5D36C6-7D69-4C3C-A955-6ECB3DEC69C9}" presName="Name37" presStyleLbl="parChTrans1D2" presStyleIdx="3" presStyleCnt="4"/>
      <dgm:spPr/>
    </dgm:pt>
    <dgm:pt modelId="{82FA9CD1-3CC1-4C64-AE03-7353E0C4DAE5}" type="pres">
      <dgm:prSet presAssocID="{0B9E2406-2E2D-418E-A47D-71F0D4A94AF1}" presName="hierRoot2" presStyleCnt="0">
        <dgm:presLayoutVars>
          <dgm:hierBranch val="init"/>
        </dgm:presLayoutVars>
      </dgm:prSet>
      <dgm:spPr/>
    </dgm:pt>
    <dgm:pt modelId="{4754CD10-4D9C-4F9C-B3BD-D8D08A413F33}" type="pres">
      <dgm:prSet presAssocID="{0B9E2406-2E2D-418E-A47D-71F0D4A94AF1}" presName="rootComposite" presStyleCnt="0"/>
      <dgm:spPr/>
    </dgm:pt>
    <dgm:pt modelId="{E5B2AC56-B886-48A3-989E-FAC8A33C35D3}" type="pres">
      <dgm:prSet presAssocID="{0B9E2406-2E2D-418E-A47D-71F0D4A94AF1}" presName="rootText" presStyleLbl="node2" presStyleIdx="3" presStyleCnt="4" custScaleX="228021" custScaleY="55121">
        <dgm:presLayoutVars>
          <dgm:chPref val="3"/>
        </dgm:presLayoutVars>
      </dgm:prSet>
      <dgm:spPr/>
    </dgm:pt>
    <dgm:pt modelId="{B2F5AF4F-D38D-434C-ACE4-CFF53E42CB4E}" type="pres">
      <dgm:prSet presAssocID="{0B9E2406-2E2D-418E-A47D-71F0D4A94AF1}" presName="rootConnector" presStyleLbl="node2" presStyleIdx="3" presStyleCnt="4"/>
      <dgm:spPr/>
    </dgm:pt>
    <dgm:pt modelId="{5498CF96-BFEA-46AC-A7E4-AD2138E3291A}" type="pres">
      <dgm:prSet presAssocID="{0B9E2406-2E2D-418E-A47D-71F0D4A94AF1}" presName="hierChild4" presStyleCnt="0"/>
      <dgm:spPr/>
    </dgm:pt>
    <dgm:pt modelId="{9966A694-4536-49E9-8679-EA4DBDA2A0B6}" type="pres">
      <dgm:prSet presAssocID="{FB44A8F3-CBDC-43B6-9C62-C1F6E2F374F2}" presName="Name37" presStyleLbl="parChTrans1D3" presStyleIdx="3" presStyleCnt="11"/>
      <dgm:spPr/>
    </dgm:pt>
    <dgm:pt modelId="{1FFDA595-2374-4227-8462-36E16B16BCE7}" type="pres">
      <dgm:prSet presAssocID="{30C1A83E-7B10-4472-8725-FCFD8D1CB80F}" presName="hierRoot2" presStyleCnt="0">
        <dgm:presLayoutVars>
          <dgm:hierBranch val="init"/>
        </dgm:presLayoutVars>
      </dgm:prSet>
      <dgm:spPr/>
    </dgm:pt>
    <dgm:pt modelId="{8E890E4C-4062-48E3-B06A-96DFB4FD27E9}" type="pres">
      <dgm:prSet presAssocID="{30C1A83E-7B10-4472-8725-FCFD8D1CB80F}" presName="rootComposite" presStyleCnt="0"/>
      <dgm:spPr/>
    </dgm:pt>
    <dgm:pt modelId="{D0465ECB-E11C-47F8-8BD7-4A08AEA4A1AE}" type="pres">
      <dgm:prSet presAssocID="{30C1A83E-7B10-4472-8725-FCFD8D1CB80F}" presName="rootText" presStyleLbl="node3" presStyleIdx="3" presStyleCnt="11" custScaleY="81582">
        <dgm:presLayoutVars>
          <dgm:chPref val="3"/>
        </dgm:presLayoutVars>
      </dgm:prSet>
      <dgm:spPr/>
    </dgm:pt>
    <dgm:pt modelId="{A48E6132-DB4D-4F9D-82E2-7944F255D3F8}" type="pres">
      <dgm:prSet presAssocID="{30C1A83E-7B10-4472-8725-FCFD8D1CB80F}" presName="rootConnector" presStyleLbl="node3" presStyleIdx="3" presStyleCnt="11"/>
      <dgm:spPr/>
    </dgm:pt>
    <dgm:pt modelId="{6B389291-EF1C-4552-8807-215E781DDA6B}" type="pres">
      <dgm:prSet presAssocID="{30C1A83E-7B10-4472-8725-FCFD8D1CB80F}" presName="hierChild4" presStyleCnt="0"/>
      <dgm:spPr/>
    </dgm:pt>
    <dgm:pt modelId="{E381842D-0291-43BD-9BF1-6319286167A5}" type="pres">
      <dgm:prSet presAssocID="{30C1A83E-7B10-4472-8725-FCFD8D1CB80F}" presName="hierChild5" presStyleCnt="0"/>
      <dgm:spPr/>
    </dgm:pt>
    <dgm:pt modelId="{3BC5861C-B2BA-419D-9839-829B63D24D95}" type="pres">
      <dgm:prSet presAssocID="{8A22CC14-5653-4326-95E1-CA27EC121BE5}" presName="Name37" presStyleLbl="parChTrans1D3" presStyleIdx="4" presStyleCnt="11"/>
      <dgm:spPr/>
    </dgm:pt>
    <dgm:pt modelId="{AF2449E7-B42A-4906-A9D6-41611029E463}" type="pres">
      <dgm:prSet presAssocID="{B07CC8D4-E8CD-4B77-800A-9B5D67B10B7F}" presName="hierRoot2" presStyleCnt="0">
        <dgm:presLayoutVars>
          <dgm:hierBranch val="init"/>
        </dgm:presLayoutVars>
      </dgm:prSet>
      <dgm:spPr/>
    </dgm:pt>
    <dgm:pt modelId="{DDEABDA2-0302-40A6-83AE-D6EBDEC9980C}" type="pres">
      <dgm:prSet presAssocID="{B07CC8D4-E8CD-4B77-800A-9B5D67B10B7F}" presName="rootComposite" presStyleCnt="0"/>
      <dgm:spPr/>
    </dgm:pt>
    <dgm:pt modelId="{8354FB7E-01BE-497D-9FC5-69633DD934D2}" type="pres">
      <dgm:prSet presAssocID="{B07CC8D4-E8CD-4B77-800A-9B5D67B10B7F}" presName="rootText" presStyleLbl="node3" presStyleIdx="4" presStyleCnt="11" custScaleY="47474">
        <dgm:presLayoutVars>
          <dgm:chPref val="3"/>
        </dgm:presLayoutVars>
      </dgm:prSet>
      <dgm:spPr/>
    </dgm:pt>
    <dgm:pt modelId="{5112A331-C977-41A4-AD5C-1F921A13F2D0}" type="pres">
      <dgm:prSet presAssocID="{B07CC8D4-E8CD-4B77-800A-9B5D67B10B7F}" presName="rootConnector" presStyleLbl="node3" presStyleIdx="4" presStyleCnt="11"/>
      <dgm:spPr/>
    </dgm:pt>
    <dgm:pt modelId="{411CFD70-F7DC-47A4-8F2A-55C289012280}" type="pres">
      <dgm:prSet presAssocID="{B07CC8D4-E8CD-4B77-800A-9B5D67B10B7F}" presName="hierChild4" presStyleCnt="0"/>
      <dgm:spPr/>
    </dgm:pt>
    <dgm:pt modelId="{027BFC65-56FD-4D7D-8AEA-49217B30E9A5}" type="pres">
      <dgm:prSet presAssocID="{B07CC8D4-E8CD-4B77-800A-9B5D67B10B7F}" presName="hierChild5" presStyleCnt="0"/>
      <dgm:spPr/>
    </dgm:pt>
    <dgm:pt modelId="{605F2E69-AF8B-4651-9FE2-9AA5A344AF64}" type="pres">
      <dgm:prSet presAssocID="{D10DA579-D676-49CA-A713-0FB46BFD119A}" presName="Name37" presStyleLbl="parChTrans1D3" presStyleIdx="5" presStyleCnt="11"/>
      <dgm:spPr/>
    </dgm:pt>
    <dgm:pt modelId="{1935052D-6A8A-4EDC-A80F-D870F7179E00}" type="pres">
      <dgm:prSet presAssocID="{8FEEB9E1-E433-4407-880D-C5BAC3B3DA5D}" presName="hierRoot2" presStyleCnt="0">
        <dgm:presLayoutVars>
          <dgm:hierBranch val="init"/>
        </dgm:presLayoutVars>
      </dgm:prSet>
      <dgm:spPr/>
    </dgm:pt>
    <dgm:pt modelId="{1231DF3E-9369-4ED8-AB8F-216916EC0242}" type="pres">
      <dgm:prSet presAssocID="{8FEEB9E1-E433-4407-880D-C5BAC3B3DA5D}" presName="rootComposite" presStyleCnt="0"/>
      <dgm:spPr/>
    </dgm:pt>
    <dgm:pt modelId="{85F52DA5-3108-443A-90BA-FFDE925E489E}" type="pres">
      <dgm:prSet presAssocID="{8FEEB9E1-E433-4407-880D-C5BAC3B3DA5D}" presName="rootText" presStyleLbl="node3" presStyleIdx="5" presStyleCnt="11" custScaleY="56450">
        <dgm:presLayoutVars>
          <dgm:chPref val="3"/>
        </dgm:presLayoutVars>
      </dgm:prSet>
      <dgm:spPr/>
    </dgm:pt>
    <dgm:pt modelId="{351D887F-AFEF-4DF5-BC73-4E26A0E25813}" type="pres">
      <dgm:prSet presAssocID="{8FEEB9E1-E433-4407-880D-C5BAC3B3DA5D}" presName="rootConnector" presStyleLbl="node3" presStyleIdx="5" presStyleCnt="11"/>
      <dgm:spPr/>
    </dgm:pt>
    <dgm:pt modelId="{3ECE8EB2-EBCB-48D6-9627-3DA3DDD97B5D}" type="pres">
      <dgm:prSet presAssocID="{8FEEB9E1-E433-4407-880D-C5BAC3B3DA5D}" presName="hierChild4" presStyleCnt="0"/>
      <dgm:spPr/>
    </dgm:pt>
    <dgm:pt modelId="{F9E9DEE3-F52B-4F4B-A0B6-B05EE8210E35}" type="pres">
      <dgm:prSet presAssocID="{8FEEB9E1-E433-4407-880D-C5BAC3B3DA5D}" presName="hierChild5" presStyleCnt="0"/>
      <dgm:spPr/>
    </dgm:pt>
    <dgm:pt modelId="{70B21272-D9EC-40E6-A0B7-0E9BD24790E4}" type="pres">
      <dgm:prSet presAssocID="{BB8F725E-8B3B-4622-86DD-51665D975CA0}" presName="Name37" presStyleLbl="parChTrans1D3" presStyleIdx="6" presStyleCnt="11"/>
      <dgm:spPr/>
    </dgm:pt>
    <dgm:pt modelId="{A986AC50-BA8B-42C4-92AB-2EF76542C3E2}" type="pres">
      <dgm:prSet presAssocID="{29EFE075-47AD-402F-9F5B-196C729F073E}" presName="hierRoot2" presStyleCnt="0">
        <dgm:presLayoutVars>
          <dgm:hierBranch val="init"/>
        </dgm:presLayoutVars>
      </dgm:prSet>
      <dgm:spPr/>
    </dgm:pt>
    <dgm:pt modelId="{BC64FAF1-A3A1-4B38-B230-FB5EA9947D79}" type="pres">
      <dgm:prSet presAssocID="{29EFE075-47AD-402F-9F5B-196C729F073E}" presName="rootComposite" presStyleCnt="0"/>
      <dgm:spPr/>
    </dgm:pt>
    <dgm:pt modelId="{4AD1B1B5-C018-4CBA-B19D-70AE876B6EF3}" type="pres">
      <dgm:prSet presAssocID="{29EFE075-47AD-402F-9F5B-196C729F073E}" presName="rootText" presStyleLbl="node3" presStyleIdx="6" presStyleCnt="11" custScaleY="36703">
        <dgm:presLayoutVars>
          <dgm:chPref val="3"/>
        </dgm:presLayoutVars>
      </dgm:prSet>
      <dgm:spPr/>
    </dgm:pt>
    <dgm:pt modelId="{1E520EB8-9346-40D8-85DE-ED36171840EA}" type="pres">
      <dgm:prSet presAssocID="{29EFE075-47AD-402F-9F5B-196C729F073E}" presName="rootConnector" presStyleLbl="node3" presStyleIdx="6" presStyleCnt="11"/>
      <dgm:spPr/>
    </dgm:pt>
    <dgm:pt modelId="{D6413BF0-795D-4EA0-A4F5-307337BC49BF}" type="pres">
      <dgm:prSet presAssocID="{29EFE075-47AD-402F-9F5B-196C729F073E}" presName="hierChild4" presStyleCnt="0"/>
      <dgm:spPr/>
    </dgm:pt>
    <dgm:pt modelId="{D2749C5A-C9D4-48B9-8299-260EB510EF62}" type="pres">
      <dgm:prSet presAssocID="{29EFE075-47AD-402F-9F5B-196C729F073E}" presName="hierChild5" presStyleCnt="0"/>
      <dgm:spPr/>
    </dgm:pt>
    <dgm:pt modelId="{DE83251A-756D-42E7-9A73-58F180036509}" type="pres">
      <dgm:prSet presAssocID="{655B9CA2-5D7F-4B42-BA1B-DB64AF7CC5EE}" presName="Name37" presStyleLbl="parChTrans1D3" presStyleIdx="7" presStyleCnt="11"/>
      <dgm:spPr/>
    </dgm:pt>
    <dgm:pt modelId="{166BCFA4-CBF1-4644-8644-71BF90131551}" type="pres">
      <dgm:prSet presAssocID="{73FE1B5F-71D9-4B93-9CB6-C180D9BE6BCE}" presName="hierRoot2" presStyleCnt="0">
        <dgm:presLayoutVars>
          <dgm:hierBranch val="init"/>
        </dgm:presLayoutVars>
      </dgm:prSet>
      <dgm:spPr/>
    </dgm:pt>
    <dgm:pt modelId="{A17CF9C5-1621-4EFC-B2BA-34B4C9F65B75}" type="pres">
      <dgm:prSet presAssocID="{73FE1B5F-71D9-4B93-9CB6-C180D9BE6BCE}" presName="rootComposite" presStyleCnt="0"/>
      <dgm:spPr/>
    </dgm:pt>
    <dgm:pt modelId="{009CFA62-A4BA-449D-A480-E3FFF9B9B464}" type="pres">
      <dgm:prSet presAssocID="{73FE1B5F-71D9-4B93-9CB6-C180D9BE6BCE}" presName="rootText" presStyleLbl="node3" presStyleIdx="7" presStyleCnt="11" custScaleY="58245">
        <dgm:presLayoutVars>
          <dgm:chPref val="3"/>
        </dgm:presLayoutVars>
      </dgm:prSet>
      <dgm:spPr/>
    </dgm:pt>
    <dgm:pt modelId="{A810AB8B-91A6-4FD0-A137-3F02C669CB13}" type="pres">
      <dgm:prSet presAssocID="{73FE1B5F-71D9-4B93-9CB6-C180D9BE6BCE}" presName="rootConnector" presStyleLbl="node3" presStyleIdx="7" presStyleCnt="11"/>
      <dgm:spPr/>
    </dgm:pt>
    <dgm:pt modelId="{7FC31509-6921-44B0-832C-9C157D3125DF}" type="pres">
      <dgm:prSet presAssocID="{73FE1B5F-71D9-4B93-9CB6-C180D9BE6BCE}" presName="hierChild4" presStyleCnt="0"/>
      <dgm:spPr/>
    </dgm:pt>
    <dgm:pt modelId="{13C8D3A4-90E8-4F8C-A8EC-CA1DB134051B}" type="pres">
      <dgm:prSet presAssocID="{73FE1B5F-71D9-4B93-9CB6-C180D9BE6BCE}" presName="hierChild5" presStyleCnt="0"/>
      <dgm:spPr/>
    </dgm:pt>
    <dgm:pt modelId="{7F34E682-EDB0-4F8D-9C98-6E85E964F0B9}" type="pres">
      <dgm:prSet presAssocID="{05FB912D-54EE-49F7-B8F8-FD16B39975B8}" presName="Name37" presStyleLbl="parChTrans1D3" presStyleIdx="8" presStyleCnt="11"/>
      <dgm:spPr/>
    </dgm:pt>
    <dgm:pt modelId="{38A0D3FD-3ABC-4151-9822-C985326E7168}" type="pres">
      <dgm:prSet presAssocID="{26774978-D98C-44CE-8C43-A681CB493E25}" presName="hierRoot2" presStyleCnt="0">
        <dgm:presLayoutVars>
          <dgm:hierBranch val="init"/>
        </dgm:presLayoutVars>
      </dgm:prSet>
      <dgm:spPr/>
    </dgm:pt>
    <dgm:pt modelId="{6CE57E65-2361-435A-829A-8C1FB85AB425}" type="pres">
      <dgm:prSet presAssocID="{26774978-D98C-44CE-8C43-A681CB493E25}" presName="rootComposite" presStyleCnt="0"/>
      <dgm:spPr/>
    </dgm:pt>
    <dgm:pt modelId="{B3E1E9D9-A649-4348-8614-D99CE9C4C6DB}" type="pres">
      <dgm:prSet presAssocID="{26774978-D98C-44CE-8C43-A681CB493E25}" presName="rootText" presStyleLbl="node3" presStyleIdx="8" presStyleCnt="11" custScaleY="56450">
        <dgm:presLayoutVars>
          <dgm:chPref val="3"/>
        </dgm:presLayoutVars>
      </dgm:prSet>
      <dgm:spPr/>
    </dgm:pt>
    <dgm:pt modelId="{BDBDAD9C-C133-4152-8FD4-BB6B2CB2F51D}" type="pres">
      <dgm:prSet presAssocID="{26774978-D98C-44CE-8C43-A681CB493E25}" presName="rootConnector" presStyleLbl="node3" presStyleIdx="8" presStyleCnt="11"/>
      <dgm:spPr/>
    </dgm:pt>
    <dgm:pt modelId="{6D9F2303-EB1D-4802-A8A0-9269CAC606B4}" type="pres">
      <dgm:prSet presAssocID="{26774978-D98C-44CE-8C43-A681CB493E25}" presName="hierChild4" presStyleCnt="0"/>
      <dgm:spPr/>
    </dgm:pt>
    <dgm:pt modelId="{58A04DB9-8A5A-43FA-9153-E8DDB870DAF1}" type="pres">
      <dgm:prSet presAssocID="{26774978-D98C-44CE-8C43-A681CB493E25}" presName="hierChild5" presStyleCnt="0"/>
      <dgm:spPr/>
    </dgm:pt>
    <dgm:pt modelId="{80AC7EF9-E372-4675-B8AE-0D102A76F1F8}" type="pres">
      <dgm:prSet presAssocID="{7E35353C-066B-48C4-9C2B-EB89FAB96E08}" presName="Name37" presStyleLbl="parChTrans1D3" presStyleIdx="9" presStyleCnt="11"/>
      <dgm:spPr/>
    </dgm:pt>
    <dgm:pt modelId="{5C56C8BA-9F2B-4F00-8E0D-90AE10F64B65}" type="pres">
      <dgm:prSet presAssocID="{45D1BB71-C20F-4FF5-B3FC-93E8E136FEEF}" presName="hierRoot2" presStyleCnt="0">
        <dgm:presLayoutVars>
          <dgm:hierBranch val="init"/>
        </dgm:presLayoutVars>
      </dgm:prSet>
      <dgm:spPr/>
    </dgm:pt>
    <dgm:pt modelId="{4445C378-15C9-41DB-806D-215AFF300BB5}" type="pres">
      <dgm:prSet presAssocID="{45D1BB71-C20F-4FF5-B3FC-93E8E136FEEF}" presName="rootComposite" presStyleCnt="0"/>
      <dgm:spPr/>
    </dgm:pt>
    <dgm:pt modelId="{E2AC378E-DBDB-4134-A6B5-FB441F0C6667}" type="pres">
      <dgm:prSet presAssocID="{45D1BB71-C20F-4FF5-B3FC-93E8E136FEEF}" presName="rootText" presStyleLbl="node3" presStyleIdx="9" presStyleCnt="11" custScaleY="34908">
        <dgm:presLayoutVars>
          <dgm:chPref val="3"/>
        </dgm:presLayoutVars>
      </dgm:prSet>
      <dgm:spPr/>
    </dgm:pt>
    <dgm:pt modelId="{FF436579-3203-4FBF-B20D-AE7ACE3E8A7D}" type="pres">
      <dgm:prSet presAssocID="{45D1BB71-C20F-4FF5-B3FC-93E8E136FEEF}" presName="rootConnector" presStyleLbl="node3" presStyleIdx="9" presStyleCnt="11"/>
      <dgm:spPr/>
    </dgm:pt>
    <dgm:pt modelId="{3E4FA3FC-BBE1-4942-B824-F35A385E9572}" type="pres">
      <dgm:prSet presAssocID="{45D1BB71-C20F-4FF5-B3FC-93E8E136FEEF}" presName="hierChild4" presStyleCnt="0"/>
      <dgm:spPr/>
    </dgm:pt>
    <dgm:pt modelId="{F9CEC39F-8A75-4FC0-B238-EA6E89DF8D2F}" type="pres">
      <dgm:prSet presAssocID="{45D1BB71-C20F-4FF5-B3FC-93E8E136FEEF}" presName="hierChild5" presStyleCnt="0"/>
      <dgm:spPr/>
    </dgm:pt>
    <dgm:pt modelId="{18BE41D3-3660-444F-96B5-CDE17BCC0CAF}" type="pres">
      <dgm:prSet presAssocID="{ACAFF09F-D288-4482-AB41-C96EB1B606A2}" presName="Name37" presStyleLbl="parChTrans1D3" presStyleIdx="10" presStyleCnt="11"/>
      <dgm:spPr/>
    </dgm:pt>
    <dgm:pt modelId="{3421584D-520D-484D-9E22-8F81A917F826}" type="pres">
      <dgm:prSet presAssocID="{CFBD9F99-B4DF-4D2A-81F7-478EBB379F5A}" presName="hierRoot2" presStyleCnt="0">
        <dgm:presLayoutVars>
          <dgm:hierBranch val="init"/>
        </dgm:presLayoutVars>
      </dgm:prSet>
      <dgm:spPr/>
    </dgm:pt>
    <dgm:pt modelId="{9407D10C-5A59-4770-9980-A1B8994929BB}" type="pres">
      <dgm:prSet presAssocID="{CFBD9F99-B4DF-4D2A-81F7-478EBB379F5A}" presName="rootComposite" presStyleCnt="0"/>
      <dgm:spPr/>
    </dgm:pt>
    <dgm:pt modelId="{BF3280AC-2355-4765-B2DE-FA855F639665}" type="pres">
      <dgm:prSet presAssocID="{CFBD9F99-B4DF-4D2A-81F7-478EBB379F5A}" presName="rootText" presStyleLbl="node3" presStyleIdx="10" presStyleCnt="11" custScaleY="40293">
        <dgm:presLayoutVars>
          <dgm:chPref val="3"/>
        </dgm:presLayoutVars>
      </dgm:prSet>
      <dgm:spPr/>
    </dgm:pt>
    <dgm:pt modelId="{AD3B9A2D-4455-4FA0-9B98-E020A087CFD1}" type="pres">
      <dgm:prSet presAssocID="{CFBD9F99-B4DF-4D2A-81F7-478EBB379F5A}" presName="rootConnector" presStyleLbl="node3" presStyleIdx="10" presStyleCnt="11"/>
      <dgm:spPr/>
    </dgm:pt>
    <dgm:pt modelId="{6C4DD3FF-D2ED-402F-A270-2910E9157E48}" type="pres">
      <dgm:prSet presAssocID="{CFBD9F99-B4DF-4D2A-81F7-478EBB379F5A}" presName="hierChild4" presStyleCnt="0"/>
      <dgm:spPr/>
    </dgm:pt>
    <dgm:pt modelId="{99BEB7A6-CCC8-4786-87AF-AAC435102794}" type="pres">
      <dgm:prSet presAssocID="{DEC92968-7B90-49B8-A41F-D2159309192A}" presName="Name37" presStyleLbl="parChTrans1D4" presStyleIdx="31" presStyleCnt="33"/>
      <dgm:spPr/>
    </dgm:pt>
    <dgm:pt modelId="{AA3FCDD5-32DC-4086-8C76-0E9CF60A5289}" type="pres">
      <dgm:prSet presAssocID="{74159BE6-A874-4D49-98B5-E960B7E79ABB}" presName="hierRoot2" presStyleCnt="0">
        <dgm:presLayoutVars>
          <dgm:hierBranch val="init"/>
        </dgm:presLayoutVars>
      </dgm:prSet>
      <dgm:spPr/>
    </dgm:pt>
    <dgm:pt modelId="{1D4381F0-7574-4AF1-8690-38E1068AB3F2}" type="pres">
      <dgm:prSet presAssocID="{74159BE6-A874-4D49-98B5-E960B7E79ABB}" presName="rootComposite" presStyleCnt="0"/>
      <dgm:spPr/>
    </dgm:pt>
    <dgm:pt modelId="{776448EF-1589-48D2-8ACF-6C8374860887}" type="pres">
      <dgm:prSet presAssocID="{74159BE6-A874-4D49-98B5-E960B7E79ABB}" presName="rootText" presStyleLbl="node4" presStyleIdx="31" presStyleCnt="33" custScaleY="48905">
        <dgm:presLayoutVars>
          <dgm:chPref val="3"/>
        </dgm:presLayoutVars>
      </dgm:prSet>
      <dgm:spPr/>
    </dgm:pt>
    <dgm:pt modelId="{5B3BE5BD-E0CD-4D92-AEBF-A4E847A73B31}" type="pres">
      <dgm:prSet presAssocID="{74159BE6-A874-4D49-98B5-E960B7E79ABB}" presName="rootConnector" presStyleLbl="node4" presStyleIdx="31" presStyleCnt="33"/>
      <dgm:spPr/>
    </dgm:pt>
    <dgm:pt modelId="{D58018AF-E541-46E2-AF0C-C8BF66E65A2A}" type="pres">
      <dgm:prSet presAssocID="{74159BE6-A874-4D49-98B5-E960B7E79ABB}" presName="hierChild4" presStyleCnt="0"/>
      <dgm:spPr/>
    </dgm:pt>
    <dgm:pt modelId="{F74AC2AD-D13D-4BD1-A0CF-4FB75DC92D70}" type="pres">
      <dgm:prSet presAssocID="{74159BE6-A874-4D49-98B5-E960B7E79ABB}" presName="hierChild5" presStyleCnt="0"/>
      <dgm:spPr/>
    </dgm:pt>
    <dgm:pt modelId="{2EE6286D-8399-4CF9-990F-86CA0DA48CE5}" type="pres">
      <dgm:prSet presAssocID="{C85B0ECF-C8C7-4336-A621-F2531F59E1EC}" presName="Name37" presStyleLbl="parChTrans1D4" presStyleIdx="32" presStyleCnt="33"/>
      <dgm:spPr/>
    </dgm:pt>
    <dgm:pt modelId="{CE9E852A-C3F5-4E2D-BECA-FF3328915291}" type="pres">
      <dgm:prSet presAssocID="{5A5EBEFC-8BF2-4BBE-90DA-857250F2F285}" presName="hierRoot2" presStyleCnt="0">
        <dgm:presLayoutVars>
          <dgm:hierBranch val="init"/>
        </dgm:presLayoutVars>
      </dgm:prSet>
      <dgm:spPr/>
    </dgm:pt>
    <dgm:pt modelId="{8E705B40-EF87-4B2A-9DE6-70F1459F9674}" type="pres">
      <dgm:prSet presAssocID="{5A5EBEFC-8BF2-4BBE-90DA-857250F2F285}" presName="rootComposite" presStyleCnt="0"/>
      <dgm:spPr/>
    </dgm:pt>
    <dgm:pt modelId="{7D81571E-D902-485E-AD79-325D36D82538}" type="pres">
      <dgm:prSet presAssocID="{5A5EBEFC-8BF2-4BBE-90DA-857250F2F285}" presName="rootText" presStyleLbl="node4" presStyleIdx="32" presStyleCnt="33" custScaleY="44950">
        <dgm:presLayoutVars>
          <dgm:chPref val="3"/>
        </dgm:presLayoutVars>
      </dgm:prSet>
      <dgm:spPr/>
    </dgm:pt>
    <dgm:pt modelId="{696C3E93-A91C-4079-A27D-931555ADC8D2}" type="pres">
      <dgm:prSet presAssocID="{5A5EBEFC-8BF2-4BBE-90DA-857250F2F285}" presName="rootConnector" presStyleLbl="node4" presStyleIdx="32" presStyleCnt="33"/>
      <dgm:spPr/>
    </dgm:pt>
    <dgm:pt modelId="{2705F107-DD17-452F-904B-2BBAE5DBCBAD}" type="pres">
      <dgm:prSet presAssocID="{5A5EBEFC-8BF2-4BBE-90DA-857250F2F285}" presName="hierChild4" presStyleCnt="0"/>
      <dgm:spPr/>
    </dgm:pt>
    <dgm:pt modelId="{2C76E09D-1741-49C8-8D44-CD63AE7D0514}" type="pres">
      <dgm:prSet presAssocID="{5A5EBEFC-8BF2-4BBE-90DA-857250F2F285}" presName="hierChild5" presStyleCnt="0"/>
      <dgm:spPr/>
    </dgm:pt>
    <dgm:pt modelId="{F2564425-04E5-4743-B3C2-6D250A070D0D}" type="pres">
      <dgm:prSet presAssocID="{CFBD9F99-B4DF-4D2A-81F7-478EBB379F5A}" presName="hierChild5" presStyleCnt="0"/>
      <dgm:spPr/>
    </dgm:pt>
    <dgm:pt modelId="{94C216A9-E8EC-442E-A58D-AD11226CFAA8}" type="pres">
      <dgm:prSet presAssocID="{0B9E2406-2E2D-418E-A47D-71F0D4A94AF1}" presName="hierChild5" presStyleCnt="0"/>
      <dgm:spPr/>
    </dgm:pt>
    <dgm:pt modelId="{07CC0E02-AC00-4623-8D7F-2038B2869F5F}" type="pres">
      <dgm:prSet presAssocID="{B8EBC2CD-1380-40A4-84DE-7C4199107AE3}" presName="hierChild3" presStyleCnt="0"/>
      <dgm:spPr/>
    </dgm:pt>
  </dgm:ptLst>
  <dgm:cxnLst>
    <dgm:cxn modelId="{3B695F00-3B6A-4A7A-B6E5-48EB030D8D95}" type="presOf" srcId="{DAF8561A-06DB-403E-8C88-36A3C0D9DE2E}" destId="{892D9BA5-303C-42A5-B48A-A6D05F84070F}" srcOrd="0" destOrd="0" presId="urn:microsoft.com/office/officeart/2005/8/layout/orgChart1"/>
    <dgm:cxn modelId="{63026B00-759F-4F59-A1CB-E6711DB3E74A}" type="presOf" srcId="{8E480558-6A96-40F9-996F-8C3677B3C5FD}" destId="{3B3DC3E7-ED6F-4494-91AC-8CC4559FD2CE}" srcOrd="0" destOrd="0" presId="urn:microsoft.com/office/officeart/2005/8/layout/orgChart1"/>
    <dgm:cxn modelId="{B73A0901-607E-4A0A-B37F-BE6F04DD4FEE}" type="presOf" srcId="{39C9FA88-89B4-4427-8EAA-4CC023C58309}" destId="{AB7F00AE-DD39-49DC-A33B-DC02498C9929}" srcOrd="0" destOrd="0" presId="urn:microsoft.com/office/officeart/2005/8/layout/orgChart1"/>
    <dgm:cxn modelId="{EE513001-FA3E-4244-9DC4-AE242E6EAF7A}" srcId="{E3DA856E-9B1D-48FD-96C8-D17928174FA0}" destId="{9D3C7BB8-0B99-45CC-91AF-70BC5674288C}" srcOrd="1" destOrd="0" parTransId="{C48FBCB7-EC1E-4CB7-B460-B7F66B36F009}" sibTransId="{5639B4B9-C512-4FDB-B844-991CC2AD69F7}"/>
    <dgm:cxn modelId="{5F97DC02-77C8-4CD6-99DE-AA218E11E43A}" srcId="{9DE9CD80-FE08-4AD5-B167-34DF9D6E7BE6}" destId="{E40A501F-EF00-4193-A86C-BC91B61976B9}" srcOrd="0" destOrd="0" parTransId="{01540906-2CC6-494C-BB2F-84A7222A4B09}" sibTransId="{F4E551C3-EE92-4A37-A7A5-BD322BB925F1}"/>
    <dgm:cxn modelId="{2142D004-3BC2-49B3-BBCB-8F9FE2BB6215}" type="presOf" srcId="{D9273AF8-E43C-4294-96F6-6B54972338AF}" destId="{F2497D02-257E-4AD8-99A2-988A92EAA9DE}" srcOrd="1" destOrd="0" presId="urn:microsoft.com/office/officeart/2005/8/layout/orgChart1"/>
    <dgm:cxn modelId="{8C892207-33AA-431A-A7B1-ECEEF908A379}" srcId="{0B9E2406-2E2D-418E-A47D-71F0D4A94AF1}" destId="{45D1BB71-C20F-4FF5-B3FC-93E8E136FEEF}" srcOrd="6" destOrd="0" parTransId="{7E35353C-066B-48C4-9C2B-EB89FAB96E08}" sibTransId="{488200BD-6EB3-4600-A571-049E0352FB5B}"/>
    <dgm:cxn modelId="{29E0AA07-1149-4519-A7D9-4EF9E57A1619}" srcId="{0BA2DBAE-5B56-4D8F-A39C-DC9475268208}" destId="{DAF8561A-06DB-403E-8C88-36A3C0D9DE2E}" srcOrd="2" destOrd="0" parTransId="{EA99FCE6-8179-434A-BAF7-94C778CB6F7A}" sibTransId="{697A8EC6-1F13-4E27-B45F-E5614A565CF2}"/>
    <dgm:cxn modelId="{5DEC5908-9381-4578-B654-B515384669E4}" type="presOf" srcId="{8A22CC14-5653-4326-95E1-CA27EC121BE5}" destId="{3BC5861C-B2BA-419D-9839-829B63D24D95}" srcOrd="0" destOrd="0" presId="urn:microsoft.com/office/officeart/2005/8/layout/orgChart1"/>
    <dgm:cxn modelId="{0471E70A-0493-4A96-A026-0777EFA195F0}" type="presOf" srcId="{5DE28B5B-636B-4946-AFF4-6392D0CA6848}" destId="{12FE0D1D-AD95-4600-BBC6-176218978B6A}" srcOrd="1" destOrd="0" presId="urn:microsoft.com/office/officeart/2005/8/layout/orgChart1"/>
    <dgm:cxn modelId="{09646A0B-7516-4A92-ADC6-42F833480AB1}" type="presOf" srcId="{3825767B-F775-4941-BAD4-4E080FA467F4}" destId="{F9D62AAA-FF78-40B7-8AF1-A3D7E788C1AD}" srcOrd="0" destOrd="0" presId="urn:microsoft.com/office/officeart/2005/8/layout/orgChart1"/>
    <dgm:cxn modelId="{6594B00C-07B4-471A-BBA1-31924779584E}" type="presOf" srcId="{C61D1570-EE7E-40C2-ACD5-82028255641E}" destId="{8ED5437F-2A07-48AF-9CBB-A0B36ED6C8E2}" srcOrd="0" destOrd="0" presId="urn:microsoft.com/office/officeart/2005/8/layout/orgChart1"/>
    <dgm:cxn modelId="{8AAFF40D-DDD1-4B4D-A5FB-F9ED4423F967}" type="presOf" srcId="{52F28C87-0AED-47E6-87EC-41760E81C74D}" destId="{9B930567-10B2-448F-B6C9-A3D70D1793AA}" srcOrd="0" destOrd="0" presId="urn:microsoft.com/office/officeart/2005/8/layout/orgChart1"/>
    <dgm:cxn modelId="{CE5D9712-660E-4409-B66D-35666AB33F2C}" srcId="{069945B4-3D55-448A-B89B-4724168ACEF5}" destId="{08779ECC-17C2-450F-BB3D-D66BC032322D}" srcOrd="1" destOrd="0" parTransId="{848C8556-D41D-43D6-9D28-48CD14D1F5F7}" sibTransId="{5DF06015-18C2-4FD2-87F3-D9C338CB96B5}"/>
    <dgm:cxn modelId="{233DB012-9C25-4F02-ABBC-F723063B3BEE}" type="presOf" srcId="{B8EBC2CD-1380-40A4-84DE-7C4199107AE3}" destId="{348FBB17-BD4D-47F6-9F53-8C996818D667}" srcOrd="0" destOrd="0" presId="urn:microsoft.com/office/officeart/2005/8/layout/orgChart1"/>
    <dgm:cxn modelId="{28E40713-B1D2-4B1B-9269-AAF968D76C72}" type="presOf" srcId="{AE00D302-E264-4C37-84E3-A4D61CE2CFD5}" destId="{E8B55F9E-D6BA-4D64-9840-D47264E407A2}" srcOrd="0" destOrd="0" presId="urn:microsoft.com/office/officeart/2005/8/layout/orgChart1"/>
    <dgm:cxn modelId="{9E852D15-9843-4C66-A8CB-008C6319BD8F}" type="presOf" srcId="{92E7CF3F-43B5-4DF4-ABA0-9422A2D8980B}" destId="{4E11C92C-3D74-4267-8DD6-F90977A38604}" srcOrd="0" destOrd="0" presId="urn:microsoft.com/office/officeart/2005/8/layout/orgChart1"/>
    <dgm:cxn modelId="{613C9A15-0949-41CB-BED6-9883C16CD8ED}" type="presOf" srcId="{D2A95EB5-3F30-4E5A-BBE5-AB56EF98F390}" destId="{919642AD-9028-484B-92AD-0E32294ED0A0}" srcOrd="0" destOrd="0" presId="urn:microsoft.com/office/officeart/2005/8/layout/orgChart1"/>
    <dgm:cxn modelId="{FEFEE915-8772-4D64-B371-DD37D0528F57}" type="presOf" srcId="{CF54D0C6-B45F-4D3A-9B2D-1D8B070084F2}" destId="{B68A506D-9292-4FAC-975B-B4F4BDC29F97}" srcOrd="1" destOrd="0" presId="urn:microsoft.com/office/officeart/2005/8/layout/orgChart1"/>
    <dgm:cxn modelId="{606E5F16-C10F-43EA-9509-02F98930D2E0}" srcId="{0B9E2406-2E2D-418E-A47D-71F0D4A94AF1}" destId="{B07CC8D4-E8CD-4B77-800A-9B5D67B10B7F}" srcOrd="1" destOrd="0" parTransId="{8A22CC14-5653-4326-95E1-CA27EC121BE5}" sibTransId="{877937BD-D24B-4B8F-9119-0BF87A8C380D}"/>
    <dgm:cxn modelId="{BFABF916-2E27-44A4-8498-4B352DEC9084}" type="presOf" srcId="{9CA1AB6E-4CE5-4128-B46A-D6873285BCC3}" destId="{9C45119D-9051-4404-AF6E-943F47950B6A}" srcOrd="1" destOrd="0" presId="urn:microsoft.com/office/officeart/2005/8/layout/orgChart1"/>
    <dgm:cxn modelId="{52769C17-1EB0-423B-BDFC-5693800D07DB}" type="presOf" srcId="{4332DDD8-D47A-44B5-8152-DB60A26E5679}" destId="{4808D977-A63C-4E46-A541-CA70D387121E}" srcOrd="1" destOrd="0" presId="urn:microsoft.com/office/officeart/2005/8/layout/orgChart1"/>
    <dgm:cxn modelId="{98745018-A8A4-4CC9-9DBA-3EE2970B8F15}" type="presOf" srcId="{26774978-D98C-44CE-8C43-A681CB493E25}" destId="{B3E1E9D9-A649-4348-8614-D99CE9C4C6DB}" srcOrd="0" destOrd="0" presId="urn:microsoft.com/office/officeart/2005/8/layout/orgChart1"/>
    <dgm:cxn modelId="{7455791B-D72B-40FD-A0BF-A803A8C2FBC6}" type="presOf" srcId="{74F7FA07-EBBC-4224-B0CC-7B5FB8617D68}" destId="{E300445C-3A6A-4E5C-B5EA-6CFED7104CE1}" srcOrd="0" destOrd="0" presId="urn:microsoft.com/office/officeart/2005/8/layout/orgChart1"/>
    <dgm:cxn modelId="{CAB1DC1B-B825-4D15-AEE2-9367B07C3652}" srcId="{CFBD9F99-B4DF-4D2A-81F7-478EBB379F5A}" destId="{5A5EBEFC-8BF2-4BBE-90DA-857250F2F285}" srcOrd="1" destOrd="0" parTransId="{C85B0ECF-C8C7-4336-A621-F2531F59E1EC}" sibTransId="{A03F0BC7-4D26-4277-A658-2D71E774570B}"/>
    <dgm:cxn modelId="{DB78031C-992B-4E73-A297-13CC460A6C4C}" type="presOf" srcId="{73FE1B5F-71D9-4B93-9CB6-C180D9BE6BCE}" destId="{A810AB8B-91A6-4FD0-A137-3F02C669CB13}" srcOrd="1" destOrd="0" presId="urn:microsoft.com/office/officeart/2005/8/layout/orgChart1"/>
    <dgm:cxn modelId="{08688C1F-2898-48BF-9869-CA186050ECFC}" type="presOf" srcId="{01540906-2CC6-494C-BB2F-84A7222A4B09}" destId="{9C9CB76D-E157-4256-9FE7-513B269DA5FE}" srcOrd="0" destOrd="0" presId="urn:microsoft.com/office/officeart/2005/8/layout/orgChart1"/>
    <dgm:cxn modelId="{2F804720-9C8A-4721-85F5-59A0A66ADFC9}" type="presOf" srcId="{A3F95FCA-309E-4862-956B-59CC3AFC4211}" destId="{9AA5FCD2-1AD5-4DD2-9F3A-FAA31A6C5630}" srcOrd="0" destOrd="0" presId="urn:microsoft.com/office/officeart/2005/8/layout/orgChart1"/>
    <dgm:cxn modelId="{CC0B7B20-0494-4C5B-A7E8-964CE769E509}" type="presOf" srcId="{5DA6ECAB-3092-4A11-BF4F-C36689D1F4E1}" destId="{2B8ADF2B-65A1-4C04-BBA2-AAA0171A200C}" srcOrd="1" destOrd="0" presId="urn:microsoft.com/office/officeart/2005/8/layout/orgChart1"/>
    <dgm:cxn modelId="{9F14EF21-BAD3-407F-A5F7-9C835D91F632}" type="presOf" srcId="{45D1BB71-C20F-4FF5-B3FC-93E8E136FEEF}" destId="{E2AC378E-DBDB-4134-A6B5-FB441F0C6667}" srcOrd="0" destOrd="0" presId="urn:microsoft.com/office/officeart/2005/8/layout/orgChart1"/>
    <dgm:cxn modelId="{D0CB7A22-7FBC-47DD-B0B0-B0A323F44BAD}" srcId="{D6122764-1676-464E-96B2-B66BDF6DBBD3}" destId="{9DE9CD80-FE08-4AD5-B167-34DF9D6E7BE6}" srcOrd="0" destOrd="0" parTransId="{0125BCF5-B72F-4207-996A-0F8274347B79}" sibTransId="{98AD9C7C-F439-4849-B687-FBB957757B2E}"/>
    <dgm:cxn modelId="{70158722-C6B3-420F-86D0-8D92481D9F87}" type="presOf" srcId="{0BA2DBAE-5B56-4D8F-A39C-DC9475268208}" destId="{8F9F67EF-674B-4D7E-8353-3606242F38F5}" srcOrd="1" destOrd="0" presId="urn:microsoft.com/office/officeart/2005/8/layout/orgChart1"/>
    <dgm:cxn modelId="{CB1EB422-C16B-4FAF-93E7-7AF943B41FD8}" type="presOf" srcId="{74159BE6-A874-4D49-98B5-E960B7E79ABB}" destId="{776448EF-1589-48D2-8ACF-6C8374860887}" srcOrd="0" destOrd="0" presId="urn:microsoft.com/office/officeart/2005/8/layout/orgChart1"/>
    <dgm:cxn modelId="{2D4C7923-4517-4985-88EA-77E3B16B7917}" type="presOf" srcId="{3825767B-F775-4941-BAD4-4E080FA467F4}" destId="{27DFEEBF-92C8-4DC6-8DF9-F1A33BB78491}" srcOrd="1" destOrd="0" presId="urn:microsoft.com/office/officeart/2005/8/layout/orgChart1"/>
    <dgm:cxn modelId="{7FC4E624-1240-4960-ADCA-C2BE6500F5E8}" type="presOf" srcId="{2E8AD576-09FB-4464-829A-DF0A16973EE5}" destId="{ECC6B930-81E6-46A7-A7C6-B958078FDAC4}" srcOrd="1" destOrd="0" presId="urn:microsoft.com/office/officeart/2005/8/layout/orgChart1"/>
    <dgm:cxn modelId="{9A2BCA26-11A0-4221-9626-6531B1DF7980}" type="presOf" srcId="{77D7A354-EABF-483E-AF00-774878B3BF77}" destId="{98B69546-E8C7-436E-8227-67002F063205}" srcOrd="0" destOrd="0" presId="urn:microsoft.com/office/officeart/2005/8/layout/orgChart1"/>
    <dgm:cxn modelId="{3C333228-3C08-41A5-98EB-B4D90EA98AC9}" srcId="{CFBD9F99-B4DF-4D2A-81F7-478EBB379F5A}" destId="{74159BE6-A874-4D49-98B5-E960B7E79ABB}" srcOrd="0" destOrd="0" parTransId="{DEC92968-7B90-49B8-A41F-D2159309192A}" sibTransId="{8AD08F9C-751A-42AD-A4CE-D71A04E22F9D}"/>
    <dgm:cxn modelId="{E7D23828-F91A-48B3-940E-57DC81D74F81}" type="presOf" srcId="{ACAFF09F-D288-4482-AB41-C96EB1B606A2}" destId="{18BE41D3-3660-444F-96B5-CDE17BCC0CAF}" srcOrd="0" destOrd="0" presId="urn:microsoft.com/office/officeart/2005/8/layout/orgChart1"/>
    <dgm:cxn modelId="{BDF9FC29-1594-41D1-82CA-D3B98C84CF80}" type="presOf" srcId="{F97A2132-64D7-44F0-A443-7600A89E0BB9}" destId="{1E18E9DC-4F31-42B1-B486-4FAC33405FDA}" srcOrd="1" destOrd="0" presId="urn:microsoft.com/office/officeart/2005/8/layout/orgChart1"/>
    <dgm:cxn modelId="{7819442C-8E99-4B0E-8891-0F7117B89A85}" srcId="{39C9FA88-89B4-4427-8EAA-4CC023C58309}" destId="{4A0086CC-0F29-4742-AE37-D4CECB405C93}" srcOrd="1" destOrd="0" parTransId="{4FD66487-EC59-4B54-A54A-D2A47C5C2E75}" sibTransId="{9CF30202-5DFB-415E-B25F-B43B6B6F0341}"/>
    <dgm:cxn modelId="{B1A8FD2C-2E4B-4679-8CA8-1E9F378584F5}" type="presOf" srcId="{C48FBCB7-EC1E-4CB7-B460-B7F66B36F009}" destId="{8F2FBA1A-D02C-4628-B652-30481C9A34C4}" srcOrd="0" destOrd="0" presId="urn:microsoft.com/office/officeart/2005/8/layout/orgChart1"/>
    <dgm:cxn modelId="{0E56182E-C703-4EA6-8FE8-6E9FEBB35DAF}" type="presOf" srcId="{755855F4-A6D3-4E57-B394-5E0AA7F98C86}" destId="{05D94AFC-D621-41BF-8D6A-FE8171963062}" srcOrd="0" destOrd="0" presId="urn:microsoft.com/office/officeart/2005/8/layout/orgChart1"/>
    <dgm:cxn modelId="{DE77DB30-E081-4BBB-A954-5CC6C4EE00DE}" srcId="{2E8AD576-09FB-4464-829A-DF0A16973EE5}" destId="{7C0C3D73-85A0-432F-A1A8-EBC79FEFDCE6}" srcOrd="0" destOrd="0" parTransId="{8E480558-6A96-40F9-996F-8C3677B3C5FD}" sibTransId="{E2EC0FA2-7C13-435D-8DAC-31F58FDF50F4}"/>
    <dgm:cxn modelId="{8449F430-A5E1-4E33-8178-CFA8464F93CC}" srcId="{B8EBC2CD-1380-40A4-84DE-7C4199107AE3}" destId="{AE00D302-E264-4C37-84E3-A4D61CE2CFD5}" srcOrd="2" destOrd="0" parTransId="{E46C59F7-BFDD-4818-9689-2CD2B7CC42FA}" sibTransId="{F4D72359-E920-4C94-A264-FD6A73CBE78F}"/>
    <dgm:cxn modelId="{6277DF33-8FBE-4CF9-9F5D-2989B43D9410}" type="presOf" srcId="{9D3C7BB8-0B99-45CC-91AF-70BC5674288C}" destId="{ADCDF4FA-94F3-48F0-BE38-4F9B58581B8A}" srcOrd="0" destOrd="0" presId="urn:microsoft.com/office/officeart/2005/8/layout/orgChart1"/>
    <dgm:cxn modelId="{A49C2035-3945-4106-A1DD-3B6D2632C78F}" srcId="{B8EBC2CD-1380-40A4-84DE-7C4199107AE3}" destId="{0B9E2406-2E2D-418E-A47D-71F0D4A94AF1}" srcOrd="3" destOrd="0" parTransId="{EA5D36C6-7D69-4C3C-A955-6ECB3DEC69C9}" sibTransId="{88293564-5963-4099-AD68-CB350C2C1A15}"/>
    <dgm:cxn modelId="{4063CE35-30CC-414F-9B76-6A658FCB9B70}" srcId="{0B9E2406-2E2D-418E-A47D-71F0D4A94AF1}" destId="{29EFE075-47AD-402F-9F5B-196C729F073E}" srcOrd="3" destOrd="0" parTransId="{BB8F725E-8B3B-4622-86DD-51665D975CA0}" sibTransId="{44DC7E32-185E-4B21-81A9-F0F4839C2F74}"/>
    <dgm:cxn modelId="{61AAFF35-9D3A-4B2C-A343-1F8C6C09BF40}" type="presOf" srcId="{914FCD52-9349-4FD0-8A33-6DD352B7E0C6}" destId="{540478AA-C521-4CE7-9A28-911DA4B50844}" srcOrd="0" destOrd="0" presId="urn:microsoft.com/office/officeart/2005/8/layout/orgChart1"/>
    <dgm:cxn modelId="{BCF60136-1670-40BB-81A2-24968AC954DD}" type="presOf" srcId="{651990B1-0240-40C5-94EF-C06B9E25ED09}" destId="{FEC75FF9-2694-4F46-AFAC-81325CF838AA}" srcOrd="0" destOrd="0" presId="urn:microsoft.com/office/officeart/2005/8/layout/orgChart1"/>
    <dgm:cxn modelId="{6AC5DE38-BD76-4DF3-AE65-666BFE0E1452}" type="presOf" srcId="{61073A89-839B-4672-AD47-F31C7EBBED9C}" destId="{5975DAA2-861E-48D0-B6A2-F43DEEF5E489}" srcOrd="0" destOrd="0" presId="urn:microsoft.com/office/officeart/2005/8/layout/orgChart1"/>
    <dgm:cxn modelId="{FA600339-6A15-468A-BDA1-DF71726BB81F}" type="presOf" srcId="{8FEEB9E1-E433-4407-880D-C5BAC3B3DA5D}" destId="{85F52DA5-3108-443A-90BA-FFDE925E489E}" srcOrd="0" destOrd="0" presId="urn:microsoft.com/office/officeart/2005/8/layout/orgChart1"/>
    <dgm:cxn modelId="{A179BC39-3AFB-4C28-8EA8-64029DAD9132}" srcId="{5DA6ECAB-3092-4A11-BF4F-C36689D1F4E1}" destId="{5DE28B5B-636B-4946-AFF4-6392D0CA6848}" srcOrd="1" destOrd="0" parTransId="{99AAED65-3184-489B-93D0-F91E7D11DBD4}" sibTransId="{37299AB4-959B-4E8A-A9E7-813AC984A7B2}"/>
    <dgm:cxn modelId="{780E8A3D-4A66-4D9B-96D0-E149B010AB4F}" srcId="{D2A95EB5-3F30-4E5A-BBE5-AB56EF98F390}" destId="{4D2A37EA-A13A-47F3-A8D1-3A65A23BFBD6}" srcOrd="2" destOrd="0" parTransId="{519EAF28-E8FE-4306-8D21-BA37FD59D05F}" sibTransId="{5A570337-C2CB-40D6-B666-3210DC3888DE}"/>
    <dgm:cxn modelId="{6490353E-A07A-4993-B6EE-2492ABACE414}" type="presOf" srcId="{1A9155CD-13DE-4652-AE8F-F78115B4C6DD}" destId="{D75BFB2C-2CE6-4733-A486-F80D41455B06}" srcOrd="1" destOrd="0" presId="urn:microsoft.com/office/officeart/2005/8/layout/orgChart1"/>
    <dgm:cxn modelId="{DC1A7E3E-FA0D-442A-BD3F-04B12E9F6AFB}" srcId="{5DA6ECAB-3092-4A11-BF4F-C36689D1F4E1}" destId="{E690CA40-3B4F-4701-A986-0ED225488EEB}" srcOrd="0" destOrd="0" parTransId="{E505CAAE-6F4F-48B4-98D7-23B2EF3CC329}" sibTransId="{A61824A4-AA44-4F23-B1D1-B6506871C629}"/>
    <dgm:cxn modelId="{1306EE3E-7DC8-4F34-86E8-9C1BB6C2AC8B}" type="presOf" srcId="{069945B4-3D55-448A-B89B-4724168ACEF5}" destId="{B80CE6DD-37A0-4769-B630-229793DB43AF}" srcOrd="0" destOrd="0" presId="urn:microsoft.com/office/officeart/2005/8/layout/orgChart1"/>
    <dgm:cxn modelId="{21AC3B40-F548-4B20-9C86-8CC686BB587E}" type="presOf" srcId="{EA99FCE6-8179-434A-BAF7-94C778CB6F7A}" destId="{548254AA-A7F8-405B-AF4D-69E43C05071F}" srcOrd="0" destOrd="0" presId="urn:microsoft.com/office/officeart/2005/8/layout/orgChart1"/>
    <dgm:cxn modelId="{EC2FBE40-8263-4CD0-B880-CA5D3A1BB626}" type="presOf" srcId="{CF54D0C6-B45F-4D3A-9B2D-1D8B070084F2}" destId="{B9E5BACC-4041-47F4-9616-97AD412AF428}" srcOrd="0" destOrd="0" presId="urn:microsoft.com/office/officeart/2005/8/layout/orgChart1"/>
    <dgm:cxn modelId="{C5DA635E-4CE9-4EAD-9CFB-9B0F4CD75019}" type="presOf" srcId="{F97A2132-64D7-44F0-A443-7600A89E0BB9}" destId="{9AA2E5C9-CD15-45E6-A361-E79F8F2B5D5F}" srcOrd="0" destOrd="0" presId="urn:microsoft.com/office/officeart/2005/8/layout/orgChart1"/>
    <dgm:cxn modelId="{46615661-E6EB-46C9-BF2E-53075D6E7B51}" type="presOf" srcId="{651990B1-0240-40C5-94EF-C06B9E25ED09}" destId="{621D742C-CDF3-44BA-AA00-882E725EA954}" srcOrd="1" destOrd="0" presId="urn:microsoft.com/office/officeart/2005/8/layout/orgChart1"/>
    <dgm:cxn modelId="{E5529D61-389F-4D80-B0F1-5FCF3A9BBE7A}" srcId="{E3DA856E-9B1D-48FD-96C8-D17928174FA0}" destId="{47E4DDD8-75F0-4343-99DD-E5F0AE74F680}" srcOrd="2" destOrd="0" parTransId="{948068FD-5229-4676-AA49-224C45025F96}" sibTransId="{A7832F3B-F1A6-4120-8705-A2D16FC9746A}"/>
    <dgm:cxn modelId="{1048F461-E67E-46A2-94BD-48C841D502E4}" type="presOf" srcId="{E40A501F-EF00-4193-A86C-BC91B61976B9}" destId="{2F5DDDAE-F06B-4816-8CEF-E1D05793A537}" srcOrd="0" destOrd="0" presId="urn:microsoft.com/office/officeart/2005/8/layout/orgChart1"/>
    <dgm:cxn modelId="{E76F1E46-A60D-4A60-8163-F0D8EDE03F4C}" type="presOf" srcId="{47E4DDD8-75F0-4343-99DD-E5F0AE74F680}" destId="{B44268B4-B2D3-4CA3-90BF-D4AFF38C0B82}" srcOrd="0" destOrd="0" presId="urn:microsoft.com/office/officeart/2005/8/layout/orgChart1"/>
    <dgm:cxn modelId="{33BD1F66-66E6-42ED-B111-9AA0F01CD622}" type="presOf" srcId="{2E8AD576-09FB-4464-829A-DF0A16973EE5}" destId="{4E17D0B7-BFE6-4C76-8752-6182A6E69942}" srcOrd="0" destOrd="0" presId="urn:microsoft.com/office/officeart/2005/8/layout/orgChart1"/>
    <dgm:cxn modelId="{B3155F66-C1E8-486A-8C27-01460380FBF6}" type="presOf" srcId="{DAF8561A-06DB-403E-8C88-36A3C0D9DE2E}" destId="{5FDA15A2-EF28-4103-9B8C-D02BABBFD0A9}" srcOrd="1" destOrd="0" presId="urn:microsoft.com/office/officeart/2005/8/layout/orgChart1"/>
    <dgm:cxn modelId="{780F2167-9016-4EFA-B408-93D249634D75}" type="presOf" srcId="{02881AB9-0683-4426-B9AC-DB0165FAF61D}" destId="{3E35EAE3-932E-48CC-B77D-746A8887A30B}" srcOrd="1" destOrd="0" presId="urn:microsoft.com/office/officeart/2005/8/layout/orgChart1"/>
    <dgm:cxn modelId="{B58B4867-696F-401E-8F10-ECCD3DA473A2}" type="presOf" srcId="{9DE9CD80-FE08-4AD5-B167-34DF9D6E7BE6}" destId="{C1262868-206D-48BF-8197-19AB1E40589D}" srcOrd="1" destOrd="0" presId="urn:microsoft.com/office/officeart/2005/8/layout/orgChart1"/>
    <dgm:cxn modelId="{87AF8368-4453-44AB-ACAE-FBD17AAF2B72}" srcId="{B8EBC2CD-1380-40A4-84DE-7C4199107AE3}" destId="{D6122764-1676-464E-96B2-B66BDF6DBBD3}" srcOrd="1" destOrd="0" parTransId="{A2DF59BC-772B-470E-828D-28199A0731A3}" sibTransId="{35E4AFD2-EFB4-41E1-BC57-3827CA709BE9}"/>
    <dgm:cxn modelId="{7AD5BD48-5305-49B6-8C89-E636268AF70D}" type="presOf" srcId="{519EAF28-E8FE-4306-8D21-BA37FD59D05F}" destId="{858D4ADB-823C-4255-ADFD-553BCFA7FFB5}" srcOrd="0" destOrd="0" presId="urn:microsoft.com/office/officeart/2005/8/layout/orgChart1"/>
    <dgm:cxn modelId="{B709CF4A-899F-4CD7-9584-84CCCA6A1C66}" type="presOf" srcId="{0125BCF5-B72F-4207-996A-0F8274347B79}" destId="{1FF6DB66-9EA3-44FD-B237-0EF40DDD8000}" srcOrd="0" destOrd="0" presId="urn:microsoft.com/office/officeart/2005/8/layout/orgChart1"/>
    <dgm:cxn modelId="{BB92ED6A-348D-47D8-AD70-2D0DA4071C0E}" srcId="{7C0C3D73-85A0-432F-A1A8-EBC79FEFDCE6}" destId="{5DA6ECAB-3092-4A11-BF4F-C36689D1F4E1}" srcOrd="1" destOrd="0" parTransId="{52F28C87-0AED-47E6-87EC-41760E81C74D}" sibTransId="{A9CBED5C-4B3F-4F9F-81AB-5B254B07A866}"/>
    <dgm:cxn modelId="{6A50154D-C06D-484B-9466-14082ADC4021}" srcId="{7C0C3D73-85A0-432F-A1A8-EBC79FEFDCE6}" destId="{CF54D0C6-B45F-4D3A-9B2D-1D8B070084F2}" srcOrd="0" destOrd="0" parTransId="{ECB14B4A-006D-4709-B42C-B104A445C828}" sibTransId="{6BBE4F7F-571B-4733-8B96-D322CE995D31}"/>
    <dgm:cxn modelId="{FC01A54D-A157-4A0F-89CD-8C26D2238DF1}" type="presOf" srcId="{3F88EB7C-EB5E-478E-9211-2A6E695257F9}" destId="{E0A07C74-2ACF-42F8-B62C-7B051A246145}" srcOrd="0" destOrd="0" presId="urn:microsoft.com/office/officeart/2005/8/layout/orgChart1"/>
    <dgm:cxn modelId="{F05B254F-32A5-409B-9201-42D199C0D620}" type="presOf" srcId="{CFBD9F99-B4DF-4D2A-81F7-478EBB379F5A}" destId="{AD3B9A2D-4455-4FA0-9B98-E020A087CFD1}" srcOrd="1" destOrd="0" presId="urn:microsoft.com/office/officeart/2005/8/layout/orgChart1"/>
    <dgm:cxn modelId="{915BB76F-73E3-49DA-9A97-1A62805A68CA}" srcId="{E690CA40-3B4F-4701-A986-0ED225488EEB}" destId="{9177CD71-3B3E-4EE4-8EEA-CCCCCACC41CD}" srcOrd="0" destOrd="0" parTransId="{92E7CF3F-43B5-4DF4-ABA0-9422A2D8980B}" sibTransId="{AC5F43C5-BC6B-4E0C-A9E4-CF7B5B7C4C84}"/>
    <dgm:cxn modelId="{BC18D84F-6029-4D89-BF7D-B8B43E16A9B2}" type="presOf" srcId="{4332DDD8-D47A-44B5-8152-DB60A26E5679}" destId="{D8E045FB-AC19-4A59-8CB6-FB2E8EABED7C}" srcOrd="0" destOrd="0" presId="urn:microsoft.com/office/officeart/2005/8/layout/orgChart1"/>
    <dgm:cxn modelId="{89765E70-BE90-49B7-B6A9-937BC25CD9B6}" type="presOf" srcId="{A6016848-0158-4481-9958-332D3200A425}" destId="{588A1F85-C685-41D1-B8F4-51B160F9D3D7}" srcOrd="1" destOrd="0" presId="urn:microsoft.com/office/officeart/2005/8/layout/orgChart1"/>
    <dgm:cxn modelId="{52ED6070-F31E-4269-9916-D1278AB3215C}" srcId="{0BA2DBAE-5B56-4D8F-A39C-DC9475268208}" destId="{DD25B33C-00D5-4999-B9AD-DAFEBA968902}" srcOrd="1" destOrd="0" parTransId="{B2B4503F-02BF-4D6F-900D-D665F2AE5CA2}" sibTransId="{92E9F8A2-501B-47F3-BBF3-0D669D953549}"/>
    <dgm:cxn modelId="{4091A970-5011-4F6E-8801-6808FFDAB8DA}" type="presOf" srcId="{FB44A8F3-CBDC-43B6-9C62-C1F6E2F374F2}" destId="{9966A694-4536-49E9-8679-EA4DBDA2A0B6}" srcOrd="0" destOrd="0" presId="urn:microsoft.com/office/officeart/2005/8/layout/orgChart1"/>
    <dgm:cxn modelId="{9BFFFF50-7E34-4C52-866D-3BB6C3361ECA}" type="presOf" srcId="{99AAED65-3184-489B-93D0-F91E7D11DBD4}" destId="{89A30F2F-E1FA-494D-990B-B61203B4CDBB}" srcOrd="0" destOrd="0" presId="urn:microsoft.com/office/officeart/2005/8/layout/orgChart1"/>
    <dgm:cxn modelId="{7A897171-9BB4-4F47-8F86-227F31C3362F}" type="presOf" srcId="{E690CA40-3B4F-4701-A986-0ED225488EEB}" destId="{CB87F978-B62B-4388-97FF-3D76641CEB56}" srcOrd="0" destOrd="0" presId="urn:microsoft.com/office/officeart/2005/8/layout/orgChart1"/>
    <dgm:cxn modelId="{8C746C72-40DC-4FE9-B843-AEA65A615178}" type="presOf" srcId="{4D2A37EA-A13A-47F3-A8D1-3A65A23BFBD6}" destId="{B5E1BA7D-0BEA-4F79-BF98-6BC8C7D53562}" srcOrd="1" destOrd="0" presId="urn:microsoft.com/office/officeart/2005/8/layout/orgChart1"/>
    <dgm:cxn modelId="{295EC053-117A-4DE4-BA17-5C756A0CBEA8}" srcId="{069945B4-3D55-448A-B89B-4724168ACEF5}" destId="{A3F95FCA-309E-4862-956B-59CC3AFC4211}" srcOrd="0" destOrd="0" parTransId="{08644633-F1AA-459D-A765-D4E5623D1EA6}" sibTransId="{33C21C05-B48A-4057-BEA9-4C157118904C}"/>
    <dgm:cxn modelId="{14D7BE74-2638-441F-9FE4-7A4EA914B394}" type="presOf" srcId="{D2A95EB5-3F30-4E5A-BBE5-AB56EF98F390}" destId="{26A7E185-61A6-4EA3-8509-A968AC27541B}" srcOrd="1" destOrd="0" presId="urn:microsoft.com/office/officeart/2005/8/layout/orgChart1"/>
    <dgm:cxn modelId="{B445D254-D3B8-4B48-974B-E927051883DD}" type="presOf" srcId="{655B9CA2-5D7F-4B42-BA1B-DB64AF7CC5EE}" destId="{DE83251A-756D-42E7-9A73-58F180036509}" srcOrd="0" destOrd="0" presId="urn:microsoft.com/office/officeart/2005/8/layout/orgChart1"/>
    <dgm:cxn modelId="{16D57D75-1959-40BD-B54C-66B4169AA922}" type="presOf" srcId="{4D2A37EA-A13A-47F3-A8D1-3A65A23BFBD6}" destId="{415ABA4A-F13B-4034-B67A-610FA6F8371A}" srcOrd="0" destOrd="0" presId="urn:microsoft.com/office/officeart/2005/8/layout/orgChart1"/>
    <dgm:cxn modelId="{4FF1B057-5E68-43BB-B4A9-94A383DBAF4E}" type="presOf" srcId="{1C0BE195-96DD-4118-A5C0-1BDCE79B297A}" destId="{2DB8A6A5-55D0-4226-81B1-22D67372F2A1}" srcOrd="1" destOrd="0" presId="urn:microsoft.com/office/officeart/2005/8/layout/orgChart1"/>
    <dgm:cxn modelId="{9A8AC877-1A5F-44F1-AB3F-6CFE9FD2F99E}" type="presOf" srcId="{B2B4503F-02BF-4D6F-900D-D665F2AE5CA2}" destId="{62C53009-BF98-41A9-AEAB-9D3B51DD211E}" srcOrd="0" destOrd="0" presId="urn:microsoft.com/office/officeart/2005/8/layout/orgChart1"/>
    <dgm:cxn modelId="{81ED157A-700D-4655-953C-2DF4DC968C6C}" srcId="{1A9155CD-13DE-4652-AE8F-F78115B4C6DD}" destId="{39C9FA88-89B4-4427-8EAA-4CC023C58309}" srcOrd="0" destOrd="0" parTransId="{C61D1570-EE7E-40C2-ACD5-82028255641E}" sibTransId="{346DCB44-2035-445E-B0B1-A40D16F4D442}"/>
    <dgm:cxn modelId="{02B2537A-D89A-49A3-93F3-258B3C7F6B03}" type="presOf" srcId="{CFBD9F99-B4DF-4D2A-81F7-478EBB379F5A}" destId="{BF3280AC-2355-4765-B2DE-FA855F639665}" srcOrd="0" destOrd="0" presId="urn:microsoft.com/office/officeart/2005/8/layout/orgChart1"/>
    <dgm:cxn modelId="{DC10C45A-1442-4A8C-9645-406CDB1107C0}" type="presOf" srcId="{0B9E2406-2E2D-418E-A47D-71F0D4A94AF1}" destId="{B2F5AF4F-D38D-434C-ACE4-CFF53E42CB4E}" srcOrd="1" destOrd="0" presId="urn:microsoft.com/office/officeart/2005/8/layout/orgChart1"/>
    <dgm:cxn modelId="{30A8537B-BB6B-4F87-972F-849A4D913331}" type="presOf" srcId="{5977A565-8ED8-4ED3-811F-03456365A8B7}" destId="{62C2CDCA-F3B7-4CB2-BA7F-871C437A057A}" srcOrd="0" destOrd="0" presId="urn:microsoft.com/office/officeart/2005/8/layout/orgChart1"/>
    <dgm:cxn modelId="{A793797B-B019-4BA9-AB92-D14FEFE572C2}" type="presOf" srcId="{8FEEB9E1-E433-4407-880D-C5BAC3B3DA5D}" destId="{351D887F-AFEF-4DF5-BC73-4E26A0E25813}" srcOrd="1" destOrd="0" presId="urn:microsoft.com/office/officeart/2005/8/layout/orgChart1"/>
    <dgm:cxn modelId="{9FE0A67B-E554-48E4-8961-858C5E4212D2}" type="presOf" srcId="{9DE9CD80-FE08-4AD5-B167-34DF9D6E7BE6}" destId="{FC9062FE-DECF-4555-A538-0D41C69FDB26}" srcOrd="0" destOrd="0" presId="urn:microsoft.com/office/officeart/2005/8/layout/orgChart1"/>
    <dgm:cxn modelId="{28F8917C-CEE2-400D-B009-8BC855517FBE}" type="presOf" srcId="{29EFE075-47AD-402F-9F5B-196C729F073E}" destId="{1E520EB8-9346-40D8-85DE-ED36171840EA}" srcOrd="1" destOrd="0" presId="urn:microsoft.com/office/officeart/2005/8/layout/orgChart1"/>
    <dgm:cxn modelId="{B402927D-E3F6-4525-AD28-EDF580592E42}" type="presOf" srcId="{1A9155CD-13DE-4652-AE8F-F78115B4C6DD}" destId="{3BD7E091-497F-42BE-B6FD-696E3ADB6B75}" srcOrd="0" destOrd="0" presId="urn:microsoft.com/office/officeart/2005/8/layout/orgChart1"/>
    <dgm:cxn modelId="{CC1A937D-2BEC-478D-9A22-7CCC5CE0A1BF}" type="presOf" srcId="{0BA2DBAE-5B56-4D8F-A39C-DC9475268208}" destId="{F8225F2A-82FA-43DA-8DE4-BE0B021930FF}" srcOrd="0" destOrd="0" presId="urn:microsoft.com/office/officeart/2005/8/layout/orgChart1"/>
    <dgm:cxn modelId="{B3A0F87D-2493-4C30-B314-3833EB5398B4}" type="presOf" srcId="{DEC92968-7B90-49B8-A41F-D2159309192A}" destId="{99BEB7A6-CCC8-4786-87AF-AAC435102794}" srcOrd="0" destOrd="0" presId="urn:microsoft.com/office/officeart/2005/8/layout/orgChart1"/>
    <dgm:cxn modelId="{CC2BEE7E-E1EC-40C3-82B2-33FDC6CEFA8E}" srcId="{0B9E2406-2E2D-418E-A47D-71F0D4A94AF1}" destId="{30C1A83E-7B10-4472-8725-FCFD8D1CB80F}" srcOrd="0" destOrd="0" parTransId="{FB44A8F3-CBDC-43B6-9C62-C1F6E2F374F2}" sibTransId="{56772EDC-B576-47FD-B90A-6FA5C4159AB2}"/>
    <dgm:cxn modelId="{C533C383-75B5-4A90-90D0-71E0D7895B89}" type="presOf" srcId="{E505CAAE-6F4F-48B4-98D7-23B2EF3CC329}" destId="{AA466091-3841-4BED-9977-FD9D1C051421}" srcOrd="0" destOrd="0" presId="urn:microsoft.com/office/officeart/2005/8/layout/orgChart1"/>
    <dgm:cxn modelId="{F4897985-B556-4C2D-9BF2-81B1F1322CC0}" type="presOf" srcId="{73FE1B5F-71D9-4B93-9CB6-C180D9BE6BCE}" destId="{009CFA62-A4BA-449D-A480-E3FFF9B9B464}" srcOrd="0" destOrd="0" presId="urn:microsoft.com/office/officeart/2005/8/layout/orgChart1"/>
    <dgm:cxn modelId="{CBA5D888-B4E0-46B4-89B4-6050AC31FB37}" type="presOf" srcId="{DD25B33C-00D5-4999-B9AD-DAFEBA968902}" destId="{F6AC4887-979A-4BDC-B78C-6B2B3E037776}" srcOrd="1" destOrd="0" presId="urn:microsoft.com/office/officeart/2005/8/layout/orgChart1"/>
    <dgm:cxn modelId="{B7C90289-B2F2-4292-841D-AC6B37EC40B9}" type="presOf" srcId="{74159BE6-A874-4D49-98B5-E960B7E79ABB}" destId="{5B3BE5BD-E0CD-4D92-AEBF-A4E847A73B31}" srcOrd="1" destOrd="0" presId="urn:microsoft.com/office/officeart/2005/8/layout/orgChart1"/>
    <dgm:cxn modelId="{79B38289-2830-4052-8248-9FB98027E523}" type="presOf" srcId="{9BE46F90-E044-414E-B63E-A4D6D7E4EB7E}" destId="{FA5B54A4-13C1-46BE-AFD6-AF6431A282BB}" srcOrd="1" destOrd="0" presId="urn:microsoft.com/office/officeart/2005/8/layout/orgChart1"/>
    <dgm:cxn modelId="{25908C8C-7000-48CA-887A-C5C520CB2C11}" type="presOf" srcId="{4A0086CC-0F29-4742-AE37-D4CECB405C93}" destId="{42A58273-12EC-4F5E-8336-D3193A473281}" srcOrd="1" destOrd="0" presId="urn:microsoft.com/office/officeart/2005/8/layout/orgChart1"/>
    <dgm:cxn modelId="{FA27978C-9D8F-4D93-A12D-40A9D4835929}" type="presOf" srcId="{D6122764-1676-464E-96B2-B66BDF6DBBD3}" destId="{BB17CBC6-634E-42BB-9566-7D94142D0CF5}" srcOrd="0" destOrd="0" presId="urn:microsoft.com/office/officeart/2005/8/layout/orgChart1"/>
    <dgm:cxn modelId="{ED91EF8D-2750-442F-A75B-6B0C3A1950EC}" srcId="{0B9E2406-2E2D-418E-A47D-71F0D4A94AF1}" destId="{CFBD9F99-B4DF-4D2A-81F7-478EBB379F5A}" srcOrd="7" destOrd="0" parTransId="{ACAFF09F-D288-4482-AB41-C96EB1B606A2}" sibTransId="{71F273CD-6A7C-4915-8171-97E5C0BE40B5}"/>
    <dgm:cxn modelId="{781D768F-1E28-4BDC-8CDD-936C431E9CFF}" type="presOf" srcId="{05FB912D-54EE-49F7-B8F8-FD16B39975B8}" destId="{7F34E682-EDB0-4F8D-9C98-6E85E964F0B9}" srcOrd="0" destOrd="0" presId="urn:microsoft.com/office/officeart/2005/8/layout/orgChart1"/>
    <dgm:cxn modelId="{31B5C18F-A3B6-40B6-B1B1-65EEF8377CF9}" srcId="{023C5E55-054D-439D-9F2D-E3BE8C8C9A5A}" destId="{B8EBC2CD-1380-40A4-84DE-7C4199107AE3}" srcOrd="0" destOrd="0" parTransId="{A1A1DE88-2CAB-48A1-BCF0-2CD4C3591E2F}" sibTransId="{9EC519B5-FBAC-459B-A3B6-A1D21B87312A}"/>
    <dgm:cxn modelId="{52385B93-2CEB-4223-A892-059731ACCEE8}" type="presOf" srcId="{08779ECC-17C2-450F-BB3D-D66BC032322D}" destId="{E4ED40C8-71FA-4BAB-9522-671BEB2BFD6B}" srcOrd="0" destOrd="0" presId="urn:microsoft.com/office/officeart/2005/8/layout/orgChart1"/>
    <dgm:cxn modelId="{94840195-7B30-41C0-B3CB-EEDBA4C26785}" type="presOf" srcId="{9D3C7BB8-0B99-45CC-91AF-70BC5674288C}" destId="{5D7D9CD8-8683-4CF3-B140-124E8F052A0E}" srcOrd="1" destOrd="0" presId="urn:microsoft.com/office/officeart/2005/8/layout/orgChart1"/>
    <dgm:cxn modelId="{01487995-BE8A-4733-8040-CF85F88069DF}" type="presOf" srcId="{0111B6CA-748F-493E-BB76-9BA093007ED5}" destId="{B64B80EB-FBA6-4343-BB26-BC21BD8D57E7}" srcOrd="0" destOrd="0" presId="urn:microsoft.com/office/officeart/2005/8/layout/orgChart1"/>
    <dgm:cxn modelId="{3E027096-41A8-43B5-8965-F1BF45287052}" type="presOf" srcId="{A2DF59BC-772B-470E-828D-28199A0731A3}" destId="{82289DF0-A50B-4833-BD35-7F74E1BC1EE2}" srcOrd="0" destOrd="0" presId="urn:microsoft.com/office/officeart/2005/8/layout/orgChart1"/>
    <dgm:cxn modelId="{502E3899-ED0D-4615-89D6-B9194A19F448}" type="presOf" srcId="{A6016848-0158-4481-9958-332D3200A425}" destId="{CD43760B-C100-4EFB-B698-7E411F530B9C}" srcOrd="0" destOrd="0" presId="urn:microsoft.com/office/officeart/2005/8/layout/orgChart1"/>
    <dgm:cxn modelId="{D3F0A399-03D5-4FD1-8D1D-4742DD7D4E72}" type="presOf" srcId="{ECB14B4A-006D-4709-B42C-B104A445C828}" destId="{BBBC550D-A527-405B-A0BD-F7869C4A89EB}" srcOrd="0" destOrd="0" presId="urn:microsoft.com/office/officeart/2005/8/layout/orgChart1"/>
    <dgm:cxn modelId="{6E43B899-0D6D-4B6F-B525-D3F11D28D9AC}" type="presOf" srcId="{F7C720CA-9EE3-41BF-8361-78260436AB4C}" destId="{B01F660F-79FC-4410-9005-20FC02D0D913}" srcOrd="0" destOrd="0" presId="urn:microsoft.com/office/officeart/2005/8/layout/orgChart1"/>
    <dgm:cxn modelId="{8E93FF99-9C5E-4890-A513-FF0A58891F25}" type="presOf" srcId="{C85B0ECF-C8C7-4336-A621-F2531F59E1EC}" destId="{2EE6286D-8399-4CF9-990F-86CA0DA48CE5}" srcOrd="0" destOrd="0" presId="urn:microsoft.com/office/officeart/2005/8/layout/orgChart1"/>
    <dgm:cxn modelId="{F4DAF49A-63DC-43BE-A803-D1FF2012E9DB}" srcId="{3825767B-F775-4941-BAD4-4E080FA467F4}" destId="{0BA2DBAE-5B56-4D8F-A39C-DC9475268208}" srcOrd="1" destOrd="0" parTransId="{DB04257C-ADED-446E-911E-A0C4B0838CE1}" sibTransId="{A89A6457-A23B-44CF-8A61-EF8A52CA176A}"/>
    <dgm:cxn modelId="{8B49C39B-63F1-425D-971E-500A4EE29F90}" type="presOf" srcId="{DB04257C-ADED-446E-911E-A0C4B0838CE1}" destId="{04D52933-5560-4992-88BD-0A4EF8460C95}" srcOrd="0" destOrd="0" presId="urn:microsoft.com/office/officeart/2005/8/layout/orgChart1"/>
    <dgm:cxn modelId="{12A8FC9D-5581-4525-894E-9B41F73758FA}" type="presOf" srcId="{0790C985-AC95-49E7-90F3-A5BB3E4D5500}" destId="{36F85226-E0BB-4323-BA62-621DB1CB0FB8}" srcOrd="0" destOrd="0" presId="urn:microsoft.com/office/officeart/2005/8/layout/orgChart1"/>
    <dgm:cxn modelId="{0D66CC9E-575F-45AE-BB90-633AED93C302}" type="presOf" srcId="{B07CC8D4-E8CD-4B77-800A-9B5D67B10B7F}" destId="{5112A331-C977-41A4-AD5C-1F921A13F2D0}" srcOrd="1" destOrd="0" presId="urn:microsoft.com/office/officeart/2005/8/layout/orgChart1"/>
    <dgm:cxn modelId="{D745CE9E-F166-4310-ADD5-94285A9E21DD}" type="presOf" srcId="{5A5EBEFC-8BF2-4BBE-90DA-857250F2F285}" destId="{7D81571E-D902-485E-AD79-325D36D82538}" srcOrd="0" destOrd="0" presId="urn:microsoft.com/office/officeart/2005/8/layout/orgChart1"/>
    <dgm:cxn modelId="{B9D9DD9F-41B6-48A6-B1F2-9F4532E68275}" type="presOf" srcId="{E690CA40-3B4F-4701-A986-0ED225488EEB}" destId="{0939E66B-B7A6-4FED-A035-69AEA1FC2A74}" srcOrd="1" destOrd="0" presId="urn:microsoft.com/office/officeart/2005/8/layout/orgChart1"/>
    <dgm:cxn modelId="{36ECDEA1-2DC8-4424-B0A7-423CCBC7C9CF}" type="presOf" srcId="{E3DA856E-9B1D-48FD-96C8-D17928174FA0}" destId="{ECD867FD-C0A0-4296-9730-31CF256CA0B4}" srcOrd="1" destOrd="0" presId="urn:microsoft.com/office/officeart/2005/8/layout/orgChart1"/>
    <dgm:cxn modelId="{AFA817A3-2400-4AB1-8553-88EA140FB766}" type="presOf" srcId="{E40A501F-EF00-4193-A86C-BC91B61976B9}" destId="{305C4B0B-F919-44AF-98A4-CE9B0A42A0A6}" srcOrd="1" destOrd="0" presId="urn:microsoft.com/office/officeart/2005/8/layout/orgChart1"/>
    <dgm:cxn modelId="{F9BE92A5-6FA8-44F4-BBAF-717A1B38C654}" type="presOf" srcId="{9177CD71-3B3E-4EE4-8EEA-CCCCCACC41CD}" destId="{833B62D8-C4E1-495F-80C6-4223F28FA00C}" srcOrd="0" destOrd="0" presId="urn:microsoft.com/office/officeart/2005/8/layout/orgChart1"/>
    <dgm:cxn modelId="{CFA810A6-7FD4-4EFD-BED4-67F0860A3D2E}" srcId="{B8EBC2CD-1380-40A4-84DE-7C4199107AE3}" destId="{4332DDD8-D47A-44B5-8152-DB60A26E5679}" srcOrd="0" destOrd="0" parTransId="{61073A89-839B-4672-AD47-F31C7EBBED9C}" sibTransId="{B528C2EC-1DC4-440D-871E-794D5AD349F3}"/>
    <dgm:cxn modelId="{780E8DA7-E613-4E6B-92CA-1622E6D2B416}" type="presOf" srcId="{1377A7F1-8C74-432B-9625-FBDD5430CC12}" destId="{D0606057-B48B-4C1A-8E1D-EC2E06EDE64F}" srcOrd="0" destOrd="0" presId="urn:microsoft.com/office/officeart/2005/8/layout/orgChart1"/>
    <dgm:cxn modelId="{4F582FAA-1482-4982-A113-E8564315CC2F}" type="presOf" srcId="{02881AB9-0683-4426-B9AC-DB0165FAF61D}" destId="{17079257-9548-4CF7-8263-01296AD6B5B6}" srcOrd="0" destOrd="0" presId="urn:microsoft.com/office/officeart/2005/8/layout/orgChart1"/>
    <dgm:cxn modelId="{6673CAAA-CA1E-4428-B4DD-9678E1197ED6}" type="presOf" srcId="{48F92F1D-486B-4BA6-8408-193C63D48BED}" destId="{2A1B5C72-98B8-4F09-A836-06D8FE9C5E15}" srcOrd="0" destOrd="0" presId="urn:microsoft.com/office/officeart/2005/8/layout/orgChart1"/>
    <dgm:cxn modelId="{0E0190AB-5595-47A7-B8D2-E800D470C13D}" type="presOf" srcId="{023C5E55-054D-439D-9F2D-E3BE8C8C9A5A}" destId="{8A5EED71-F15E-4FE1-AFE5-FF17ACE6C613}" srcOrd="0" destOrd="0" presId="urn:microsoft.com/office/officeart/2005/8/layout/orgChart1"/>
    <dgm:cxn modelId="{271968AC-2483-46F2-9346-741E604002E8}" type="presOf" srcId="{70D81BBD-2E14-4835-B99C-182F72803B38}" destId="{D183678E-F93C-4AA4-8B16-ED489FA43979}" srcOrd="0" destOrd="0" presId="urn:microsoft.com/office/officeart/2005/8/layout/orgChart1"/>
    <dgm:cxn modelId="{75F347AD-6F05-42FA-95C2-4F6BBD5EA3CA}" type="presOf" srcId="{1C0BE195-96DD-4118-A5C0-1BDCE79B297A}" destId="{7EBAD0D2-C8F2-40FA-9A0E-A28612F010FC}" srcOrd="0" destOrd="0" presId="urn:microsoft.com/office/officeart/2005/8/layout/orgChart1"/>
    <dgm:cxn modelId="{83DB76AD-08E2-4622-9A7D-5E947677FEA2}" type="presOf" srcId="{C9394CFF-301C-47BB-BAD5-2BDA69F7DA39}" destId="{C71820BB-096B-4359-BE78-5D5BB4B39FA8}" srcOrd="0" destOrd="0" presId="urn:microsoft.com/office/officeart/2005/8/layout/orgChart1"/>
    <dgm:cxn modelId="{6E6E43AE-EA77-4DD8-A079-B275F6CC8BF2}" srcId="{E3DA856E-9B1D-48FD-96C8-D17928174FA0}" destId="{D9273AF8-E43C-4294-96F6-6B54972338AF}" srcOrd="3" destOrd="0" parTransId="{0111B6CA-748F-493E-BB76-9BA093007ED5}" sibTransId="{E56E5497-974C-4E8D-927C-4CB088D880F0}"/>
    <dgm:cxn modelId="{E4DB75AE-BAE0-47E1-9894-62AB25F79173}" type="presOf" srcId="{D6122764-1676-464E-96B2-B66BDF6DBBD3}" destId="{B6BBD368-56C0-4FE8-9D1E-7A03532ADFD1}" srcOrd="1" destOrd="0" presId="urn:microsoft.com/office/officeart/2005/8/layout/orgChart1"/>
    <dgm:cxn modelId="{4AEF90AF-EFBE-4C13-8494-C895285823CB}" type="presOf" srcId="{08779ECC-17C2-450F-BB3D-D66BC032322D}" destId="{A9C02E01-368F-4202-928A-58FEED1AF478}" srcOrd="1" destOrd="0" presId="urn:microsoft.com/office/officeart/2005/8/layout/orgChart1"/>
    <dgm:cxn modelId="{6BCA7DB0-4FDA-46C3-A4A1-F63A74C37FE9}" type="presOf" srcId="{D10DA579-D676-49CA-A713-0FB46BFD119A}" destId="{605F2E69-AF8B-4651-9FE2-9AA5A344AF64}" srcOrd="0" destOrd="0" presId="urn:microsoft.com/office/officeart/2005/8/layout/orgChart1"/>
    <dgm:cxn modelId="{A90765B1-9995-4BDB-8ECB-06AD2A91E703}" type="presOf" srcId="{EA5D36C6-7D69-4C3C-A955-6ECB3DEC69C9}" destId="{D82B98AF-C274-4D12-947D-3F56BD0EAECD}" srcOrd="0" destOrd="0" presId="urn:microsoft.com/office/officeart/2005/8/layout/orgChart1"/>
    <dgm:cxn modelId="{7283F2B1-FE02-4D94-A175-6D1304007BB1}" type="presOf" srcId="{82AA47E0-DE61-47D7-A876-D702B0359FFB}" destId="{D50A1138-FAD5-4D54-BFE2-FDE480BA738B}" srcOrd="0" destOrd="0" presId="urn:microsoft.com/office/officeart/2005/8/layout/orgChart1"/>
    <dgm:cxn modelId="{47F365B3-D3B1-4EC5-BA57-D53FE46C4BA5}" type="presOf" srcId="{4FD66487-EC59-4B54-A54A-D2A47C5C2E75}" destId="{10C8FA19-A7F6-4AD9-82B5-055605BEEE99}" srcOrd="0" destOrd="0" presId="urn:microsoft.com/office/officeart/2005/8/layout/orgChart1"/>
    <dgm:cxn modelId="{D1D2F4B5-0857-4AC5-93AF-3C62744E5CF8}" srcId="{0B9E2406-2E2D-418E-A47D-71F0D4A94AF1}" destId="{73FE1B5F-71D9-4B93-9CB6-C180D9BE6BCE}" srcOrd="4" destOrd="0" parTransId="{655B9CA2-5D7F-4B42-BA1B-DB64AF7CC5EE}" sibTransId="{1E72422E-941C-4489-9AE1-D2B483380A84}"/>
    <dgm:cxn modelId="{1FB124B8-8719-44C3-AEBB-507B205FDD7D}" type="presOf" srcId="{F3D9A12D-AC19-4F44-8E2E-96A00BA11183}" destId="{9773738D-6C82-46FB-8E1C-B1ED9E3FF6CB}" srcOrd="0" destOrd="0" presId="urn:microsoft.com/office/officeart/2005/8/layout/orgChart1"/>
    <dgm:cxn modelId="{BC839DB8-F3CE-4FCB-AC44-AAD46460AE7C}" type="presOf" srcId="{F3D9A12D-AC19-4F44-8E2E-96A00BA11183}" destId="{347330C6-C8D1-4D05-9FEB-5FA3D364D8AC}" srcOrd="1" destOrd="0" presId="urn:microsoft.com/office/officeart/2005/8/layout/orgChart1"/>
    <dgm:cxn modelId="{2514D9B9-E149-44D8-83C4-7300143BF645}" type="presOf" srcId="{42843A3B-6054-4C3A-B935-F5E92621E955}" destId="{FD8F2138-0B2B-4690-84A8-D2808A49B421}" srcOrd="0" destOrd="0" presId="urn:microsoft.com/office/officeart/2005/8/layout/orgChart1"/>
    <dgm:cxn modelId="{C4CCCCBB-6D6F-4BD8-BC49-EE40F7EB64E9}" type="presOf" srcId="{29EFE075-47AD-402F-9F5B-196C729F073E}" destId="{4AD1B1B5-C018-4CBA-B19D-70AE876B6EF3}" srcOrd="0" destOrd="0" presId="urn:microsoft.com/office/officeart/2005/8/layout/orgChart1"/>
    <dgm:cxn modelId="{E7CC27BC-B20E-44AA-A464-15C806A79F63}" type="presOf" srcId="{E46C59F7-BFDD-4818-9689-2CD2B7CC42FA}" destId="{398CB16B-BAC9-48B9-A23D-4C7E2998F202}" srcOrd="0" destOrd="0" presId="urn:microsoft.com/office/officeart/2005/8/layout/orgChart1"/>
    <dgm:cxn modelId="{B44490C0-A06B-4274-B1F3-827192CFDA77}" type="presOf" srcId="{30C1A83E-7B10-4472-8725-FCFD8D1CB80F}" destId="{D0465ECB-E11C-47F8-8BD7-4A08AEA4A1AE}" srcOrd="0" destOrd="0" presId="urn:microsoft.com/office/officeart/2005/8/layout/orgChart1"/>
    <dgm:cxn modelId="{433EADC1-6931-4ADE-AE34-88DF497E3D8F}" type="presOf" srcId="{9BE46F90-E044-414E-B63E-A4D6D7E4EB7E}" destId="{30E9B819-46D2-498A-8ABB-601DCF37D34F}" srcOrd="0" destOrd="0" presId="urn:microsoft.com/office/officeart/2005/8/layout/orgChart1"/>
    <dgm:cxn modelId="{4A457FC4-8943-4BAA-815A-DD011C3A18EF}" srcId="{5DE28B5B-636B-4946-AFF4-6392D0CA6848}" destId="{651990B1-0240-40C5-94EF-C06B9E25ED09}" srcOrd="0" destOrd="0" parTransId="{C9394CFF-301C-47BB-BAD5-2BDA69F7DA39}" sibTransId="{5B04993E-8D11-4A4C-87FC-F8F303724072}"/>
    <dgm:cxn modelId="{6E9E80C4-F968-4910-84E7-BF514A1D323A}" srcId="{0BA2DBAE-5B56-4D8F-A39C-DC9475268208}" destId="{9CA1AB6E-4CE5-4128-B46A-D6873285BCC3}" srcOrd="0" destOrd="0" parTransId="{77D7A354-EABF-483E-AF00-774878B3BF77}" sibTransId="{0D7BC376-AA69-4CA5-BD08-066524DEBC43}"/>
    <dgm:cxn modelId="{92D428C5-8B5E-4752-86B3-5EC86872F69E}" type="presOf" srcId="{9CA1AB6E-4CE5-4128-B46A-D6873285BCC3}" destId="{E3A25389-7C9E-40CD-9BC3-1BBA7B4FB842}" srcOrd="0" destOrd="0" presId="urn:microsoft.com/office/officeart/2005/8/layout/orgChart1"/>
    <dgm:cxn modelId="{66E70DC7-5727-4A04-8AA0-3B6429E15C32}" srcId="{9DE9CD80-FE08-4AD5-B167-34DF9D6E7BE6}" destId="{3825767B-F775-4941-BAD4-4E080FA467F4}" srcOrd="3" destOrd="0" parTransId="{48F92F1D-486B-4BA6-8408-193C63D48BED}" sibTransId="{BB7AC07B-3389-4DCA-A293-4E249517CC0D}"/>
    <dgm:cxn modelId="{DF53E4C7-E4D4-4277-8918-5782D9A0E6A6}" type="presOf" srcId="{5A5EBEFC-8BF2-4BBE-90DA-857250F2F285}" destId="{696C3E93-A91C-4079-A27D-931555ADC8D2}" srcOrd="1" destOrd="0" presId="urn:microsoft.com/office/officeart/2005/8/layout/orgChart1"/>
    <dgm:cxn modelId="{D8A446C8-D552-49AC-9935-99E755561072}" srcId="{3825767B-F775-4941-BAD4-4E080FA467F4}" destId="{D2A95EB5-3F30-4E5A-BBE5-AB56EF98F390}" srcOrd="0" destOrd="0" parTransId="{F7C720CA-9EE3-41BF-8361-78260436AB4C}" sibTransId="{32AB5074-F0C2-4B7A-85DA-7839C0FE7E88}"/>
    <dgm:cxn modelId="{253BB0C8-9A16-44C7-A32A-6D6016F2BD2D}" type="presOf" srcId="{D03F8125-DB25-4E28-9AB9-9303EA6A4923}" destId="{3722C6A7-3BEA-4AA3-B5CE-663A4FF1EE1B}" srcOrd="0" destOrd="0" presId="urn:microsoft.com/office/officeart/2005/8/layout/orgChart1"/>
    <dgm:cxn modelId="{A593D5C8-D934-4FEF-95E0-2DE114CBC957}" type="presOf" srcId="{39C9FA88-89B4-4427-8EAA-4CC023C58309}" destId="{2D6D1D7D-D47D-4874-B7D4-84186BB7CE9C}" srcOrd="1" destOrd="0" presId="urn:microsoft.com/office/officeart/2005/8/layout/orgChart1"/>
    <dgm:cxn modelId="{7AF5B1C9-E761-49FE-AA3E-03F83B54DF9F}" type="presOf" srcId="{5DE28B5B-636B-4946-AFF4-6392D0CA6848}" destId="{2083EE0A-3226-4416-86F9-873C295C6F15}" srcOrd="0" destOrd="0" presId="urn:microsoft.com/office/officeart/2005/8/layout/orgChart1"/>
    <dgm:cxn modelId="{2CC07ECA-16C5-4E74-8B02-406531FA4C4B}" type="presOf" srcId="{069945B4-3D55-448A-B89B-4724168ACEF5}" destId="{2E90D4C1-4895-4058-97D0-D49617C77494}" srcOrd="1" destOrd="0" presId="urn:microsoft.com/office/officeart/2005/8/layout/orgChart1"/>
    <dgm:cxn modelId="{8A9CFFCA-C361-4B60-AAFA-1685A86D76C7}" srcId="{0B9E2406-2E2D-418E-A47D-71F0D4A94AF1}" destId="{26774978-D98C-44CE-8C43-A681CB493E25}" srcOrd="5" destOrd="0" parTransId="{05FB912D-54EE-49F7-B8F8-FD16B39975B8}" sibTransId="{0F422C5A-0AA4-47A8-9C2F-188DF73154F3}"/>
    <dgm:cxn modelId="{89C0E5CC-0460-4C8C-A1DA-62B03DC295D9}" type="presOf" srcId="{B8EBC2CD-1380-40A4-84DE-7C4199107AE3}" destId="{80B77C77-5461-46A1-B600-F70EB32BC8A5}" srcOrd="1" destOrd="0" presId="urn:microsoft.com/office/officeart/2005/8/layout/orgChart1"/>
    <dgm:cxn modelId="{287143CD-59E3-4C3D-B704-2820D2E7D14B}" srcId="{069945B4-3D55-448A-B89B-4724168ACEF5}" destId="{1C0BE195-96DD-4118-A5C0-1BDCE79B297A}" srcOrd="2" destOrd="0" parTransId="{C8D8C60E-F27C-4727-9659-F5460CABA463}" sibTransId="{BDBDE9DF-A908-475C-A00D-797EF483F471}"/>
    <dgm:cxn modelId="{0F957CD3-769B-41F3-86DF-03552D7ADDE8}" srcId="{4332DDD8-D47A-44B5-8152-DB60A26E5679}" destId="{2E8AD576-09FB-4464-829A-DF0A16973EE5}" srcOrd="0" destOrd="0" parTransId="{1377A7F1-8C74-432B-9625-FBDD5430CC12}" sibTransId="{0BDA2650-B15B-492B-BADC-59D007483A2A}"/>
    <dgm:cxn modelId="{903274D5-AACE-47F2-AE63-0943D0DCA3F7}" type="presOf" srcId="{7C0C3D73-85A0-432F-A1A8-EBC79FEFDCE6}" destId="{55CADEE1-DB45-4C30-901E-3FC9DB025AC8}" srcOrd="1" destOrd="0" presId="urn:microsoft.com/office/officeart/2005/8/layout/orgChart1"/>
    <dgm:cxn modelId="{775B36D7-8336-4667-98E1-68975756CB61}" srcId="{D2A95EB5-3F30-4E5A-BBE5-AB56EF98F390}" destId="{E3DA856E-9B1D-48FD-96C8-D17928174FA0}" srcOrd="1" destOrd="0" parTransId="{42843A3B-6054-4C3A-B935-F5E92621E955}" sibTransId="{DB6DF753-F624-494D-9018-642886BCCAA7}"/>
    <dgm:cxn modelId="{7D4776DA-5F3C-4106-B566-410BF2254B97}" type="presOf" srcId="{0B9E2406-2E2D-418E-A47D-71F0D4A94AF1}" destId="{E5B2AC56-B886-48A3-989E-FAC8A33C35D3}" srcOrd="0" destOrd="0" presId="urn:microsoft.com/office/officeart/2005/8/layout/orgChart1"/>
    <dgm:cxn modelId="{9E48A1DA-E3BB-41FF-BBE9-96C51B9194D1}" srcId="{AE00D302-E264-4C37-84E3-A4D61CE2CFD5}" destId="{1A9155CD-13DE-4652-AE8F-F78115B4C6DD}" srcOrd="0" destOrd="0" parTransId="{D03F8125-DB25-4E28-9AB9-9303EA6A4923}" sibTransId="{2CE20D55-0AC8-41FD-9AF6-A1E79C1A9A21}"/>
    <dgm:cxn modelId="{0486D8DC-67EE-4BD4-B084-D50D43228C87}" srcId="{E3DA856E-9B1D-48FD-96C8-D17928174FA0}" destId="{3F88EB7C-EB5E-478E-9211-2A6E695257F9}" srcOrd="0" destOrd="0" parTransId="{0790C985-AC95-49E7-90F3-A5BB3E4D5500}" sibTransId="{CDF53336-E2D7-43CA-879C-EFAA4BBAE6D8}"/>
    <dgm:cxn modelId="{BBA6B0DD-9865-4C32-AC8D-98FD4DFDD847}" srcId="{0B9E2406-2E2D-418E-A47D-71F0D4A94AF1}" destId="{8FEEB9E1-E433-4407-880D-C5BAC3B3DA5D}" srcOrd="2" destOrd="0" parTransId="{D10DA579-D676-49CA-A713-0FB46BFD119A}" sibTransId="{230D44E0-C982-4D3C-82FF-1155D477BFD7}"/>
    <dgm:cxn modelId="{0212DFDD-FC19-49E0-A400-38E15BBCC8AF}" type="presOf" srcId="{3F88EB7C-EB5E-478E-9211-2A6E695257F9}" destId="{CE7309D3-B55B-4C23-98F1-E9969103F037}" srcOrd="1" destOrd="0" presId="urn:microsoft.com/office/officeart/2005/8/layout/orgChart1"/>
    <dgm:cxn modelId="{0C2B1EDE-C8C9-4A70-B4D8-4A91F3972AC7}" type="presOf" srcId="{D9273AF8-E43C-4294-96F6-6B54972338AF}" destId="{D0EF6BA6-B860-44BE-8966-F1414B94784C}" srcOrd="0" destOrd="0" presId="urn:microsoft.com/office/officeart/2005/8/layout/orgChart1"/>
    <dgm:cxn modelId="{5D6BD6E0-E987-42A6-B8C1-5034BE468D96}" srcId="{4D2A37EA-A13A-47F3-A8D1-3A65A23BFBD6}" destId="{02881AB9-0683-4426-B9AC-DB0165FAF61D}" srcOrd="0" destOrd="0" parTransId="{74F7FA07-EBBC-4224-B0CC-7B5FB8617D68}" sibTransId="{0FB09681-FA5C-46D6-B8C0-AC9DE4198B6C}"/>
    <dgm:cxn modelId="{495C3EE1-650D-4021-9D4C-455907FE768E}" type="presOf" srcId="{47E4DDD8-75F0-4343-99DD-E5F0AE74F680}" destId="{091F9C38-6A28-4453-A3D9-5A20607EAC89}" srcOrd="1" destOrd="0" presId="urn:microsoft.com/office/officeart/2005/8/layout/orgChart1"/>
    <dgm:cxn modelId="{AFD576E1-2053-4C23-AA40-2C0DE0602CF2}" type="presOf" srcId="{948068FD-5229-4676-AA49-224C45025F96}" destId="{7E9667BD-2812-45EB-8947-1398F670B8A8}" srcOrd="0" destOrd="0" presId="urn:microsoft.com/office/officeart/2005/8/layout/orgChart1"/>
    <dgm:cxn modelId="{16719FE1-B91F-4BAE-9C4D-6B9C37AAB866}" srcId="{9DE9CD80-FE08-4AD5-B167-34DF9D6E7BE6}" destId="{9BE46F90-E044-414E-B63E-A4D6D7E4EB7E}" srcOrd="2" destOrd="0" parTransId="{82AA47E0-DE61-47D7-A876-D702B0359FFB}" sibTransId="{3DC32EA2-D0A2-4699-8889-7D1829CAFDBF}"/>
    <dgm:cxn modelId="{382465E2-A3C5-4881-8FF6-E0E6EB066C7C}" type="presOf" srcId="{848C8556-D41D-43D6-9D28-48CD14D1F5F7}" destId="{E4D54524-35A7-4D00-A6B9-C02BDCCACF24}" srcOrd="0" destOrd="0" presId="urn:microsoft.com/office/officeart/2005/8/layout/orgChart1"/>
    <dgm:cxn modelId="{08E16AE2-F536-4036-96E4-9C8689FA2493}" type="presOf" srcId="{08644633-F1AA-459D-A765-D4E5623D1EA6}" destId="{0D706D40-A3A7-42C1-933B-E06A9B993DF0}" srcOrd="0" destOrd="0" presId="urn:microsoft.com/office/officeart/2005/8/layout/orgChart1"/>
    <dgm:cxn modelId="{FAFDF5E2-CD0C-422E-936C-F9AD3C055AD9}" type="presOf" srcId="{7E35353C-066B-48C4-9C2B-EB89FAB96E08}" destId="{80AC7EF9-E372-4675-B8AE-0D102A76F1F8}" srcOrd="0" destOrd="0" presId="urn:microsoft.com/office/officeart/2005/8/layout/orgChart1"/>
    <dgm:cxn modelId="{444A63E7-3528-4558-BFAD-1FB879BE5CA9}" type="presOf" srcId="{7C0C3D73-85A0-432F-A1A8-EBC79FEFDCE6}" destId="{3F4262A0-AFD2-4282-A822-8D86F6B24A3F}" srcOrd="0" destOrd="0" presId="urn:microsoft.com/office/officeart/2005/8/layout/orgChart1"/>
    <dgm:cxn modelId="{BF191BE9-CDC4-4A05-AFB5-E5901F469445}" srcId="{5DE28B5B-636B-4946-AFF4-6392D0CA6848}" destId="{069945B4-3D55-448A-B89B-4724168ACEF5}" srcOrd="1" destOrd="0" parTransId="{755855F4-A6D3-4E57-B394-5E0AA7F98C86}" sibTransId="{F0A66C01-4BFD-4B8A-B5E4-61A97755B38C}"/>
    <dgm:cxn modelId="{D21F1CEB-78BB-4BC0-9539-FD976818F57B}" srcId="{39C9FA88-89B4-4427-8EAA-4CC023C58309}" destId="{F3D9A12D-AC19-4F44-8E2E-96A00BA11183}" srcOrd="0" destOrd="0" parTransId="{70D81BBD-2E14-4835-B99C-182F72803B38}" sibTransId="{BE9B5690-1364-4614-9747-BF86D961508E}"/>
    <dgm:cxn modelId="{61EC17EC-16C1-4EDF-ACCB-55F574D58B7E}" type="presOf" srcId="{B07CC8D4-E8CD-4B77-800A-9B5D67B10B7F}" destId="{8354FB7E-01BE-497D-9FC5-69633DD934D2}" srcOrd="0" destOrd="0" presId="urn:microsoft.com/office/officeart/2005/8/layout/orgChart1"/>
    <dgm:cxn modelId="{3CF104ED-350D-402E-837D-B61FF446E419}" type="presOf" srcId="{AE00D302-E264-4C37-84E3-A4D61CE2CFD5}" destId="{82960768-ABF6-4D80-9EA9-ADBDCC9A11CC}" srcOrd="1" destOrd="0" presId="urn:microsoft.com/office/officeart/2005/8/layout/orgChart1"/>
    <dgm:cxn modelId="{7D857EED-D854-40A5-B7F1-0517FE1DBC4D}" type="presOf" srcId="{4A0086CC-0F29-4742-AE37-D4CECB405C93}" destId="{DA223860-A69F-44E1-996F-8C8F55487025}" srcOrd="0" destOrd="0" presId="urn:microsoft.com/office/officeart/2005/8/layout/orgChart1"/>
    <dgm:cxn modelId="{90FEFEF0-83E6-42F8-BED9-D285322BD288}" type="presOf" srcId="{9177CD71-3B3E-4EE4-8EEA-CCCCCACC41CD}" destId="{F76FB7AE-8B4D-4147-BAC5-427C968C892D}" srcOrd="1" destOrd="0" presId="urn:microsoft.com/office/officeart/2005/8/layout/orgChart1"/>
    <dgm:cxn modelId="{ECD627F1-9186-4250-A3CF-0AB5E298FC99}" type="presOf" srcId="{26774978-D98C-44CE-8C43-A681CB493E25}" destId="{BDBDAD9C-C133-4152-8FD4-BB6B2CB2F51D}" srcOrd="1" destOrd="0" presId="urn:microsoft.com/office/officeart/2005/8/layout/orgChart1"/>
    <dgm:cxn modelId="{6CC743F5-83F7-467E-AF9C-4926280651E3}" type="presOf" srcId="{45D1BB71-C20F-4FF5-B3FC-93E8E136FEEF}" destId="{FF436579-3203-4FBF-B20D-AE7ACE3E8A7D}" srcOrd="1" destOrd="0" presId="urn:microsoft.com/office/officeart/2005/8/layout/orgChart1"/>
    <dgm:cxn modelId="{191B71F6-338C-43BC-A807-E6ABC5D12E08}" type="presOf" srcId="{A3F95FCA-309E-4862-956B-59CC3AFC4211}" destId="{4FD1B040-B35C-4535-A40A-AF14327E6635}" srcOrd="1" destOrd="0" presId="urn:microsoft.com/office/officeart/2005/8/layout/orgChart1"/>
    <dgm:cxn modelId="{100884F8-31EF-45F6-84D2-DF85AFB7BB6C}" type="presOf" srcId="{C8D8C60E-F27C-4727-9659-F5460CABA463}" destId="{6618EA7F-D319-45CC-BF25-B0DBB4467A86}" srcOrd="0" destOrd="0" presId="urn:microsoft.com/office/officeart/2005/8/layout/orgChart1"/>
    <dgm:cxn modelId="{FDC2E4F8-EF0F-4128-B445-03C185D79402}" srcId="{D2A95EB5-3F30-4E5A-BBE5-AB56EF98F390}" destId="{F97A2132-64D7-44F0-A443-7600A89E0BB9}" srcOrd="0" destOrd="0" parTransId="{914FCD52-9349-4FD0-8A33-6DD352B7E0C6}" sibTransId="{43A68B7C-839B-4B81-B444-CC8DA04293B9}"/>
    <dgm:cxn modelId="{00D75FFB-987B-46AE-997E-1A74EDBC9C51}" type="presOf" srcId="{E3DA856E-9B1D-48FD-96C8-D17928174FA0}" destId="{78BFABCB-B3B0-46C8-9D4C-85BC72E8DAE7}" srcOrd="0" destOrd="0" presId="urn:microsoft.com/office/officeart/2005/8/layout/orgChart1"/>
    <dgm:cxn modelId="{CC9EA2FC-6208-488E-8701-38641EE65C85}" type="presOf" srcId="{5DA6ECAB-3092-4A11-BF4F-C36689D1F4E1}" destId="{9F8DD2DD-F488-4DE6-B190-26F0F8229C88}" srcOrd="0" destOrd="0" presId="urn:microsoft.com/office/officeart/2005/8/layout/orgChart1"/>
    <dgm:cxn modelId="{5287D3FD-02FE-487F-AB95-B7BDF9BD8203}" type="presOf" srcId="{30C1A83E-7B10-4472-8725-FCFD8D1CB80F}" destId="{A48E6132-DB4D-4F9D-82E2-7944F255D3F8}" srcOrd="1" destOrd="0" presId="urn:microsoft.com/office/officeart/2005/8/layout/orgChart1"/>
    <dgm:cxn modelId="{85CD74FE-F18B-4ED2-8C9F-0FE9D634FE04}" type="presOf" srcId="{DD25B33C-00D5-4999-B9AD-DAFEBA968902}" destId="{F9ED4ADD-56D1-4C20-BFED-5D3BE422FBA1}" srcOrd="0" destOrd="0" presId="urn:microsoft.com/office/officeart/2005/8/layout/orgChart1"/>
    <dgm:cxn modelId="{80E95AFE-2EC3-44D7-9C45-9333173B4482}" srcId="{9DE9CD80-FE08-4AD5-B167-34DF9D6E7BE6}" destId="{A6016848-0158-4481-9958-332D3200A425}" srcOrd="1" destOrd="0" parTransId="{5977A565-8ED8-4ED3-811F-03456365A8B7}" sibTransId="{38AC551F-973C-4FE3-8D7D-974EE294ACDF}"/>
    <dgm:cxn modelId="{A097FFFF-3088-4F2B-A7F8-CACDC1CA3CFF}" type="presOf" srcId="{BB8F725E-8B3B-4622-86DD-51665D975CA0}" destId="{70B21272-D9EC-40E6-A0B7-0E9BD24790E4}" srcOrd="0" destOrd="0" presId="urn:microsoft.com/office/officeart/2005/8/layout/orgChart1"/>
    <dgm:cxn modelId="{DEB18E5D-5B53-40FF-929F-771CCA57C850}" type="presParOf" srcId="{8A5EED71-F15E-4FE1-AFE5-FF17ACE6C613}" destId="{EF1158F4-65D1-4D85-AB00-28BF69A2ADA7}" srcOrd="0" destOrd="0" presId="urn:microsoft.com/office/officeart/2005/8/layout/orgChart1"/>
    <dgm:cxn modelId="{52BE8FBB-847E-4FB5-A001-A48E6BB81EE3}" type="presParOf" srcId="{EF1158F4-65D1-4D85-AB00-28BF69A2ADA7}" destId="{575852FF-F221-423E-AE83-429A405AE515}" srcOrd="0" destOrd="0" presId="urn:microsoft.com/office/officeart/2005/8/layout/orgChart1"/>
    <dgm:cxn modelId="{AEE69F60-52D8-4DE3-ACFE-58AF357E792D}" type="presParOf" srcId="{575852FF-F221-423E-AE83-429A405AE515}" destId="{348FBB17-BD4D-47F6-9F53-8C996818D667}" srcOrd="0" destOrd="0" presId="urn:microsoft.com/office/officeart/2005/8/layout/orgChart1"/>
    <dgm:cxn modelId="{3EE78295-74D4-41B2-94FA-5FE874AD3D15}" type="presParOf" srcId="{575852FF-F221-423E-AE83-429A405AE515}" destId="{80B77C77-5461-46A1-B600-F70EB32BC8A5}" srcOrd="1" destOrd="0" presId="urn:microsoft.com/office/officeart/2005/8/layout/orgChart1"/>
    <dgm:cxn modelId="{30741AE3-C3A2-4194-B872-86E9B2D68F8B}" type="presParOf" srcId="{EF1158F4-65D1-4D85-AB00-28BF69A2ADA7}" destId="{7B79AE67-E163-4D4C-B22C-6FA6E2D31104}" srcOrd="1" destOrd="0" presId="urn:microsoft.com/office/officeart/2005/8/layout/orgChart1"/>
    <dgm:cxn modelId="{8332A230-1803-4A45-89CE-2FCF258A3A98}" type="presParOf" srcId="{7B79AE67-E163-4D4C-B22C-6FA6E2D31104}" destId="{5975DAA2-861E-48D0-B6A2-F43DEEF5E489}" srcOrd="0" destOrd="0" presId="urn:microsoft.com/office/officeart/2005/8/layout/orgChart1"/>
    <dgm:cxn modelId="{ED6B5B00-B838-4F98-8FAF-F234BF73FAF2}" type="presParOf" srcId="{7B79AE67-E163-4D4C-B22C-6FA6E2D31104}" destId="{E25B3A48-CC30-452F-A04E-CAC6AE8B6868}" srcOrd="1" destOrd="0" presId="urn:microsoft.com/office/officeart/2005/8/layout/orgChart1"/>
    <dgm:cxn modelId="{414C2398-1512-46FB-9CF2-DFE7581EC24D}" type="presParOf" srcId="{E25B3A48-CC30-452F-A04E-CAC6AE8B6868}" destId="{0174C4E7-51CA-46AC-9A20-CE28B528A7B6}" srcOrd="0" destOrd="0" presId="urn:microsoft.com/office/officeart/2005/8/layout/orgChart1"/>
    <dgm:cxn modelId="{259E988E-D52B-49AB-A02C-493310EE97E4}" type="presParOf" srcId="{0174C4E7-51CA-46AC-9A20-CE28B528A7B6}" destId="{D8E045FB-AC19-4A59-8CB6-FB2E8EABED7C}" srcOrd="0" destOrd="0" presId="urn:microsoft.com/office/officeart/2005/8/layout/orgChart1"/>
    <dgm:cxn modelId="{9160D0FA-C199-421B-B588-6B999AAE47FB}" type="presParOf" srcId="{0174C4E7-51CA-46AC-9A20-CE28B528A7B6}" destId="{4808D977-A63C-4E46-A541-CA70D387121E}" srcOrd="1" destOrd="0" presId="urn:microsoft.com/office/officeart/2005/8/layout/orgChart1"/>
    <dgm:cxn modelId="{58805092-F1EB-408D-BC47-A240E4509CB8}" type="presParOf" srcId="{E25B3A48-CC30-452F-A04E-CAC6AE8B6868}" destId="{0E9EEA92-EDF9-4656-841F-6AB2E4F5A455}" srcOrd="1" destOrd="0" presId="urn:microsoft.com/office/officeart/2005/8/layout/orgChart1"/>
    <dgm:cxn modelId="{207E08C0-92C5-45AA-AA48-1D2A3A07C71B}" type="presParOf" srcId="{0E9EEA92-EDF9-4656-841F-6AB2E4F5A455}" destId="{D0606057-B48B-4C1A-8E1D-EC2E06EDE64F}" srcOrd="0" destOrd="0" presId="urn:microsoft.com/office/officeart/2005/8/layout/orgChart1"/>
    <dgm:cxn modelId="{9CAA6D7B-5161-4928-92B3-6B093C16883C}" type="presParOf" srcId="{0E9EEA92-EDF9-4656-841F-6AB2E4F5A455}" destId="{B621DEE0-4DBF-41F2-8BB2-D6669838CDDA}" srcOrd="1" destOrd="0" presId="urn:microsoft.com/office/officeart/2005/8/layout/orgChart1"/>
    <dgm:cxn modelId="{21E954D6-D332-4C67-BBF6-17CE76CF4A13}" type="presParOf" srcId="{B621DEE0-4DBF-41F2-8BB2-D6669838CDDA}" destId="{B12867B9-3BD7-4F70-B27C-DC001B041B31}" srcOrd="0" destOrd="0" presId="urn:microsoft.com/office/officeart/2005/8/layout/orgChart1"/>
    <dgm:cxn modelId="{82DFAB8F-D917-4C85-B7FE-EE004B40E160}" type="presParOf" srcId="{B12867B9-3BD7-4F70-B27C-DC001B041B31}" destId="{4E17D0B7-BFE6-4C76-8752-6182A6E69942}" srcOrd="0" destOrd="0" presId="urn:microsoft.com/office/officeart/2005/8/layout/orgChart1"/>
    <dgm:cxn modelId="{17008A84-187C-4BC6-B5D8-3B2641E2ED52}" type="presParOf" srcId="{B12867B9-3BD7-4F70-B27C-DC001B041B31}" destId="{ECC6B930-81E6-46A7-A7C6-B958078FDAC4}" srcOrd="1" destOrd="0" presId="urn:microsoft.com/office/officeart/2005/8/layout/orgChart1"/>
    <dgm:cxn modelId="{FAA76FBB-FC97-4874-86F5-1405CFE4AB51}" type="presParOf" srcId="{B621DEE0-4DBF-41F2-8BB2-D6669838CDDA}" destId="{A21CD4C0-D0F6-4C91-AF1C-EB9AFB1E9AE4}" srcOrd="1" destOrd="0" presId="urn:microsoft.com/office/officeart/2005/8/layout/orgChart1"/>
    <dgm:cxn modelId="{9884FE83-E6C0-4C1C-8018-51F46C31F640}" type="presParOf" srcId="{A21CD4C0-D0F6-4C91-AF1C-EB9AFB1E9AE4}" destId="{3B3DC3E7-ED6F-4494-91AC-8CC4559FD2CE}" srcOrd="0" destOrd="0" presId="urn:microsoft.com/office/officeart/2005/8/layout/orgChart1"/>
    <dgm:cxn modelId="{470D76D2-F4EC-4F3F-A01E-7662CA5634E2}" type="presParOf" srcId="{A21CD4C0-D0F6-4C91-AF1C-EB9AFB1E9AE4}" destId="{03802EF4-89DE-452F-B9F9-D3EA4004DC9F}" srcOrd="1" destOrd="0" presId="urn:microsoft.com/office/officeart/2005/8/layout/orgChart1"/>
    <dgm:cxn modelId="{31CCF2BE-370F-4C5B-857F-E967EB9D6259}" type="presParOf" srcId="{03802EF4-89DE-452F-B9F9-D3EA4004DC9F}" destId="{CB79B4D3-7183-48E3-A607-C218DF709C26}" srcOrd="0" destOrd="0" presId="urn:microsoft.com/office/officeart/2005/8/layout/orgChart1"/>
    <dgm:cxn modelId="{2702BC0B-CBD8-4F7A-8808-08D65912764D}" type="presParOf" srcId="{CB79B4D3-7183-48E3-A607-C218DF709C26}" destId="{3F4262A0-AFD2-4282-A822-8D86F6B24A3F}" srcOrd="0" destOrd="0" presId="urn:microsoft.com/office/officeart/2005/8/layout/orgChart1"/>
    <dgm:cxn modelId="{04CA4F3D-9DB5-40AA-A780-B8E5F342E641}" type="presParOf" srcId="{CB79B4D3-7183-48E3-A607-C218DF709C26}" destId="{55CADEE1-DB45-4C30-901E-3FC9DB025AC8}" srcOrd="1" destOrd="0" presId="urn:microsoft.com/office/officeart/2005/8/layout/orgChart1"/>
    <dgm:cxn modelId="{2A1F281A-1C31-4AFF-BB8D-0DC9B91A1FA1}" type="presParOf" srcId="{03802EF4-89DE-452F-B9F9-D3EA4004DC9F}" destId="{6DC6A611-AB5B-403E-9BB3-DE10668ACD72}" srcOrd="1" destOrd="0" presId="urn:microsoft.com/office/officeart/2005/8/layout/orgChart1"/>
    <dgm:cxn modelId="{3454CC74-BADD-46CA-9619-C79A503250C8}" type="presParOf" srcId="{6DC6A611-AB5B-403E-9BB3-DE10668ACD72}" destId="{BBBC550D-A527-405B-A0BD-F7869C4A89EB}" srcOrd="0" destOrd="0" presId="urn:microsoft.com/office/officeart/2005/8/layout/orgChart1"/>
    <dgm:cxn modelId="{5DE507A1-12B1-42AD-95D6-D1253D39F8A9}" type="presParOf" srcId="{6DC6A611-AB5B-403E-9BB3-DE10668ACD72}" destId="{E1D98AF0-A84F-43EA-BAB8-D5470559CC7B}" srcOrd="1" destOrd="0" presId="urn:microsoft.com/office/officeart/2005/8/layout/orgChart1"/>
    <dgm:cxn modelId="{B3ED6355-FFB5-422D-B70C-F5FB566F1314}" type="presParOf" srcId="{E1D98AF0-A84F-43EA-BAB8-D5470559CC7B}" destId="{C8811E47-EA3A-44F5-BFDE-A00F20BEF20A}" srcOrd="0" destOrd="0" presId="urn:microsoft.com/office/officeart/2005/8/layout/orgChart1"/>
    <dgm:cxn modelId="{D0CE28BE-AE82-4D02-A323-3020782FF296}" type="presParOf" srcId="{C8811E47-EA3A-44F5-BFDE-A00F20BEF20A}" destId="{B9E5BACC-4041-47F4-9616-97AD412AF428}" srcOrd="0" destOrd="0" presId="urn:microsoft.com/office/officeart/2005/8/layout/orgChart1"/>
    <dgm:cxn modelId="{74F9E3BC-FB29-482E-B078-289B84EDA0B8}" type="presParOf" srcId="{C8811E47-EA3A-44F5-BFDE-A00F20BEF20A}" destId="{B68A506D-9292-4FAC-975B-B4F4BDC29F97}" srcOrd="1" destOrd="0" presId="urn:microsoft.com/office/officeart/2005/8/layout/orgChart1"/>
    <dgm:cxn modelId="{C1440297-C644-402A-ADC4-FA4D57350812}" type="presParOf" srcId="{E1D98AF0-A84F-43EA-BAB8-D5470559CC7B}" destId="{01C8287F-E8F0-41B1-8333-02B943D00ABE}" srcOrd="1" destOrd="0" presId="urn:microsoft.com/office/officeart/2005/8/layout/orgChart1"/>
    <dgm:cxn modelId="{4D2614D7-91EF-4030-B283-DF2D4ECDBEBF}" type="presParOf" srcId="{E1D98AF0-A84F-43EA-BAB8-D5470559CC7B}" destId="{1A13B3AE-9502-4E46-A494-4DFF10CF2E72}" srcOrd="2" destOrd="0" presId="urn:microsoft.com/office/officeart/2005/8/layout/orgChart1"/>
    <dgm:cxn modelId="{14D83054-C4E5-4079-90B0-74DDE2FB6CE6}" type="presParOf" srcId="{6DC6A611-AB5B-403E-9BB3-DE10668ACD72}" destId="{9B930567-10B2-448F-B6C9-A3D70D1793AA}" srcOrd="2" destOrd="0" presId="urn:microsoft.com/office/officeart/2005/8/layout/orgChart1"/>
    <dgm:cxn modelId="{CBC20F8E-EC66-4FFA-AB19-62D613C63253}" type="presParOf" srcId="{6DC6A611-AB5B-403E-9BB3-DE10668ACD72}" destId="{1F780B47-F148-47F6-8C56-104029C14BB7}" srcOrd="3" destOrd="0" presId="urn:microsoft.com/office/officeart/2005/8/layout/orgChart1"/>
    <dgm:cxn modelId="{FC87A2C8-A042-460D-9379-EC776A55D8BC}" type="presParOf" srcId="{1F780B47-F148-47F6-8C56-104029C14BB7}" destId="{E02985AA-584C-46DD-B4F9-FE8A7E67F876}" srcOrd="0" destOrd="0" presId="urn:microsoft.com/office/officeart/2005/8/layout/orgChart1"/>
    <dgm:cxn modelId="{E0C9654D-97A8-4B6A-B38D-A99BF94F7C58}" type="presParOf" srcId="{E02985AA-584C-46DD-B4F9-FE8A7E67F876}" destId="{9F8DD2DD-F488-4DE6-B190-26F0F8229C88}" srcOrd="0" destOrd="0" presId="urn:microsoft.com/office/officeart/2005/8/layout/orgChart1"/>
    <dgm:cxn modelId="{A5DED762-31EC-495B-BCAC-8698E31A8BB6}" type="presParOf" srcId="{E02985AA-584C-46DD-B4F9-FE8A7E67F876}" destId="{2B8ADF2B-65A1-4C04-BBA2-AAA0171A200C}" srcOrd="1" destOrd="0" presId="urn:microsoft.com/office/officeart/2005/8/layout/orgChart1"/>
    <dgm:cxn modelId="{68CAB61C-0871-42B7-982D-E5938AA97083}" type="presParOf" srcId="{1F780B47-F148-47F6-8C56-104029C14BB7}" destId="{242BC050-7375-4A27-9CE8-13F506CC41CD}" srcOrd="1" destOrd="0" presId="urn:microsoft.com/office/officeart/2005/8/layout/orgChart1"/>
    <dgm:cxn modelId="{436F0925-75D2-4133-AE19-193C4674EF95}" type="presParOf" srcId="{242BC050-7375-4A27-9CE8-13F506CC41CD}" destId="{AA466091-3841-4BED-9977-FD9D1C051421}" srcOrd="0" destOrd="0" presId="urn:microsoft.com/office/officeart/2005/8/layout/orgChart1"/>
    <dgm:cxn modelId="{50807583-DEC7-4E4B-A3DA-1ECEA39ADCBA}" type="presParOf" srcId="{242BC050-7375-4A27-9CE8-13F506CC41CD}" destId="{3B6861A3-9BF2-4942-84D2-3B323A23A58D}" srcOrd="1" destOrd="0" presId="urn:microsoft.com/office/officeart/2005/8/layout/orgChart1"/>
    <dgm:cxn modelId="{C5D31F9A-B8AE-4AF1-9917-F20800E89238}" type="presParOf" srcId="{3B6861A3-9BF2-4942-84D2-3B323A23A58D}" destId="{3F3E6DBA-4E0B-48DC-A399-BE4EC74C1BBD}" srcOrd="0" destOrd="0" presId="urn:microsoft.com/office/officeart/2005/8/layout/orgChart1"/>
    <dgm:cxn modelId="{FE4C2C87-A894-417D-BABB-DCE7D402B030}" type="presParOf" srcId="{3F3E6DBA-4E0B-48DC-A399-BE4EC74C1BBD}" destId="{CB87F978-B62B-4388-97FF-3D76641CEB56}" srcOrd="0" destOrd="0" presId="urn:microsoft.com/office/officeart/2005/8/layout/orgChart1"/>
    <dgm:cxn modelId="{6F02FD38-ECCF-4967-85DD-256D546C8CDC}" type="presParOf" srcId="{3F3E6DBA-4E0B-48DC-A399-BE4EC74C1BBD}" destId="{0939E66B-B7A6-4FED-A035-69AEA1FC2A74}" srcOrd="1" destOrd="0" presId="urn:microsoft.com/office/officeart/2005/8/layout/orgChart1"/>
    <dgm:cxn modelId="{947BC6BB-FEDA-4FF5-BC35-41A53230A9DE}" type="presParOf" srcId="{3B6861A3-9BF2-4942-84D2-3B323A23A58D}" destId="{F1DCFA05-7531-447E-BC57-8565CD119C1F}" srcOrd="1" destOrd="0" presId="urn:microsoft.com/office/officeart/2005/8/layout/orgChart1"/>
    <dgm:cxn modelId="{FD8A6617-1218-42C7-8A17-9BA58BDB5C86}" type="presParOf" srcId="{F1DCFA05-7531-447E-BC57-8565CD119C1F}" destId="{4E11C92C-3D74-4267-8DD6-F90977A38604}" srcOrd="0" destOrd="0" presId="urn:microsoft.com/office/officeart/2005/8/layout/orgChart1"/>
    <dgm:cxn modelId="{9A26EA7D-31EF-436E-B209-B08B77E91E24}" type="presParOf" srcId="{F1DCFA05-7531-447E-BC57-8565CD119C1F}" destId="{16E66665-9D7F-4BFA-BA11-7864008ED5CD}" srcOrd="1" destOrd="0" presId="urn:microsoft.com/office/officeart/2005/8/layout/orgChart1"/>
    <dgm:cxn modelId="{DF75F769-E876-4DD6-9E6D-89BE84688B5F}" type="presParOf" srcId="{16E66665-9D7F-4BFA-BA11-7864008ED5CD}" destId="{F417F358-FCE2-47B6-8805-30B5C34068CB}" srcOrd="0" destOrd="0" presId="urn:microsoft.com/office/officeart/2005/8/layout/orgChart1"/>
    <dgm:cxn modelId="{D0E2E17F-31A4-4C1A-A93D-9E529EE1EE63}" type="presParOf" srcId="{F417F358-FCE2-47B6-8805-30B5C34068CB}" destId="{833B62D8-C4E1-495F-80C6-4223F28FA00C}" srcOrd="0" destOrd="0" presId="urn:microsoft.com/office/officeart/2005/8/layout/orgChart1"/>
    <dgm:cxn modelId="{47041450-FCD9-437C-B0E1-C8BFF1828040}" type="presParOf" srcId="{F417F358-FCE2-47B6-8805-30B5C34068CB}" destId="{F76FB7AE-8B4D-4147-BAC5-427C968C892D}" srcOrd="1" destOrd="0" presId="urn:microsoft.com/office/officeart/2005/8/layout/orgChart1"/>
    <dgm:cxn modelId="{AD05430D-AF15-4073-97C1-E1E7BAE6EC53}" type="presParOf" srcId="{16E66665-9D7F-4BFA-BA11-7864008ED5CD}" destId="{9B5D52DA-7CE1-4ACD-BDF6-2DA33861EC2C}" srcOrd="1" destOrd="0" presId="urn:microsoft.com/office/officeart/2005/8/layout/orgChart1"/>
    <dgm:cxn modelId="{40CC48C1-B55E-426F-864B-4BE29B43C0A6}" type="presParOf" srcId="{16E66665-9D7F-4BFA-BA11-7864008ED5CD}" destId="{645D233E-37DC-401A-AEE4-946C14A5A670}" srcOrd="2" destOrd="0" presId="urn:microsoft.com/office/officeart/2005/8/layout/orgChart1"/>
    <dgm:cxn modelId="{2D9E0158-87FE-4662-AA14-72F32DE96820}" type="presParOf" srcId="{3B6861A3-9BF2-4942-84D2-3B323A23A58D}" destId="{FCDFFB88-DBC5-4217-97C4-017075EE0CBC}" srcOrd="2" destOrd="0" presId="urn:microsoft.com/office/officeart/2005/8/layout/orgChart1"/>
    <dgm:cxn modelId="{5396F9F8-39CA-4EF1-9313-862872218789}" type="presParOf" srcId="{242BC050-7375-4A27-9CE8-13F506CC41CD}" destId="{89A30F2F-E1FA-494D-990B-B61203B4CDBB}" srcOrd="2" destOrd="0" presId="urn:microsoft.com/office/officeart/2005/8/layout/orgChart1"/>
    <dgm:cxn modelId="{CE527DDD-2E44-4E3F-86EA-55B62DE6F54C}" type="presParOf" srcId="{242BC050-7375-4A27-9CE8-13F506CC41CD}" destId="{57FB8BDB-EB60-484E-B2DC-2B1E74825C30}" srcOrd="3" destOrd="0" presId="urn:microsoft.com/office/officeart/2005/8/layout/orgChart1"/>
    <dgm:cxn modelId="{4C1796A0-0A63-492B-87CF-E7BB6653FD7B}" type="presParOf" srcId="{57FB8BDB-EB60-484E-B2DC-2B1E74825C30}" destId="{473B3C94-AC8F-4F51-BF96-AB2143A8F30E}" srcOrd="0" destOrd="0" presId="urn:microsoft.com/office/officeart/2005/8/layout/orgChart1"/>
    <dgm:cxn modelId="{F9F7F019-6628-447C-AFAE-47ED7C8DAEB7}" type="presParOf" srcId="{473B3C94-AC8F-4F51-BF96-AB2143A8F30E}" destId="{2083EE0A-3226-4416-86F9-873C295C6F15}" srcOrd="0" destOrd="0" presId="urn:microsoft.com/office/officeart/2005/8/layout/orgChart1"/>
    <dgm:cxn modelId="{5CA27447-A0CC-4071-BA21-356223FC7136}" type="presParOf" srcId="{473B3C94-AC8F-4F51-BF96-AB2143A8F30E}" destId="{12FE0D1D-AD95-4600-BBC6-176218978B6A}" srcOrd="1" destOrd="0" presId="urn:microsoft.com/office/officeart/2005/8/layout/orgChart1"/>
    <dgm:cxn modelId="{2D5C4F7E-CCC3-4A65-AC60-9744488F3BD2}" type="presParOf" srcId="{57FB8BDB-EB60-484E-B2DC-2B1E74825C30}" destId="{CFED2763-1532-413E-A668-485969EA1B26}" srcOrd="1" destOrd="0" presId="urn:microsoft.com/office/officeart/2005/8/layout/orgChart1"/>
    <dgm:cxn modelId="{A6AE7549-2884-49C6-ADAF-FD66F972B621}" type="presParOf" srcId="{CFED2763-1532-413E-A668-485969EA1B26}" destId="{C71820BB-096B-4359-BE78-5D5BB4B39FA8}" srcOrd="0" destOrd="0" presId="urn:microsoft.com/office/officeart/2005/8/layout/orgChart1"/>
    <dgm:cxn modelId="{DA304AE1-BFD8-4702-9AE8-8DB19297FE4D}" type="presParOf" srcId="{CFED2763-1532-413E-A668-485969EA1B26}" destId="{29A3A3A6-E2F9-49AD-B79A-DDEAFE3B2CA7}" srcOrd="1" destOrd="0" presId="urn:microsoft.com/office/officeart/2005/8/layout/orgChart1"/>
    <dgm:cxn modelId="{C4F8B0C3-46A9-482F-973A-562966621593}" type="presParOf" srcId="{29A3A3A6-E2F9-49AD-B79A-DDEAFE3B2CA7}" destId="{8D68036C-1389-48A8-BB3F-64BFDA780779}" srcOrd="0" destOrd="0" presId="urn:microsoft.com/office/officeart/2005/8/layout/orgChart1"/>
    <dgm:cxn modelId="{E980D5B1-084C-44C4-8913-AE225A08B85F}" type="presParOf" srcId="{8D68036C-1389-48A8-BB3F-64BFDA780779}" destId="{FEC75FF9-2694-4F46-AFAC-81325CF838AA}" srcOrd="0" destOrd="0" presId="urn:microsoft.com/office/officeart/2005/8/layout/orgChart1"/>
    <dgm:cxn modelId="{7246BCC2-D105-4925-B094-6DDA5E3E160A}" type="presParOf" srcId="{8D68036C-1389-48A8-BB3F-64BFDA780779}" destId="{621D742C-CDF3-44BA-AA00-882E725EA954}" srcOrd="1" destOrd="0" presId="urn:microsoft.com/office/officeart/2005/8/layout/orgChart1"/>
    <dgm:cxn modelId="{E2D3A014-A4FA-4EC6-9921-C28092AEEEB0}" type="presParOf" srcId="{29A3A3A6-E2F9-49AD-B79A-DDEAFE3B2CA7}" destId="{FE229F8C-2041-4143-8ACE-1F76E3888ABF}" srcOrd="1" destOrd="0" presId="urn:microsoft.com/office/officeart/2005/8/layout/orgChart1"/>
    <dgm:cxn modelId="{AE56E5BE-FD81-4386-BAD4-FA5B51C54A3F}" type="presParOf" srcId="{29A3A3A6-E2F9-49AD-B79A-DDEAFE3B2CA7}" destId="{6101865A-8866-4102-8A8A-48E7F58327AA}" srcOrd="2" destOrd="0" presId="urn:microsoft.com/office/officeart/2005/8/layout/orgChart1"/>
    <dgm:cxn modelId="{8D20A8B1-5F18-4BB8-9AA7-D88CDEC09716}" type="presParOf" srcId="{CFED2763-1532-413E-A668-485969EA1B26}" destId="{05D94AFC-D621-41BF-8D6A-FE8171963062}" srcOrd="2" destOrd="0" presId="urn:microsoft.com/office/officeart/2005/8/layout/orgChart1"/>
    <dgm:cxn modelId="{0BAF2249-67CC-48D2-B939-47EB8B0F7639}" type="presParOf" srcId="{CFED2763-1532-413E-A668-485969EA1B26}" destId="{DF4C5848-C63B-4063-99ED-FF4608B3ED4A}" srcOrd="3" destOrd="0" presId="urn:microsoft.com/office/officeart/2005/8/layout/orgChart1"/>
    <dgm:cxn modelId="{31FB71B4-627E-48A8-A00A-C2EBA43F0DC0}" type="presParOf" srcId="{DF4C5848-C63B-4063-99ED-FF4608B3ED4A}" destId="{DB59AC54-3232-4C68-A32A-194BBDDEFCDE}" srcOrd="0" destOrd="0" presId="urn:microsoft.com/office/officeart/2005/8/layout/orgChart1"/>
    <dgm:cxn modelId="{EBB25BF0-408B-4D75-AAC1-E822D5FF3052}" type="presParOf" srcId="{DB59AC54-3232-4C68-A32A-194BBDDEFCDE}" destId="{B80CE6DD-37A0-4769-B630-229793DB43AF}" srcOrd="0" destOrd="0" presId="urn:microsoft.com/office/officeart/2005/8/layout/orgChart1"/>
    <dgm:cxn modelId="{310CAE50-1826-4708-85FF-C387A92EA5EE}" type="presParOf" srcId="{DB59AC54-3232-4C68-A32A-194BBDDEFCDE}" destId="{2E90D4C1-4895-4058-97D0-D49617C77494}" srcOrd="1" destOrd="0" presId="urn:microsoft.com/office/officeart/2005/8/layout/orgChart1"/>
    <dgm:cxn modelId="{EDB0F19B-F0B8-48FB-A275-51536C053B8D}" type="presParOf" srcId="{DF4C5848-C63B-4063-99ED-FF4608B3ED4A}" destId="{51AEEAF2-C917-4482-A506-483DD52D1C7C}" srcOrd="1" destOrd="0" presId="urn:microsoft.com/office/officeart/2005/8/layout/orgChart1"/>
    <dgm:cxn modelId="{CFF03011-582A-4ADF-98C7-1CE8A6A9D980}" type="presParOf" srcId="{51AEEAF2-C917-4482-A506-483DD52D1C7C}" destId="{0D706D40-A3A7-42C1-933B-E06A9B993DF0}" srcOrd="0" destOrd="0" presId="urn:microsoft.com/office/officeart/2005/8/layout/orgChart1"/>
    <dgm:cxn modelId="{09FD07EE-F6E3-4FF2-8738-B5797C3F45E6}" type="presParOf" srcId="{51AEEAF2-C917-4482-A506-483DD52D1C7C}" destId="{FDC88E04-07E8-4F5E-BEEA-E8BCB7B3BA46}" srcOrd="1" destOrd="0" presId="urn:microsoft.com/office/officeart/2005/8/layout/orgChart1"/>
    <dgm:cxn modelId="{0D967AA4-C353-4F4C-8E3E-648CA76ECBF1}" type="presParOf" srcId="{FDC88E04-07E8-4F5E-BEEA-E8BCB7B3BA46}" destId="{2252A455-1ADC-4666-92E7-27DF51C9A359}" srcOrd="0" destOrd="0" presId="urn:microsoft.com/office/officeart/2005/8/layout/orgChart1"/>
    <dgm:cxn modelId="{ACA0B9F0-EAEF-4E63-AD7B-3ABE74EAE9F0}" type="presParOf" srcId="{2252A455-1ADC-4666-92E7-27DF51C9A359}" destId="{9AA5FCD2-1AD5-4DD2-9F3A-FAA31A6C5630}" srcOrd="0" destOrd="0" presId="urn:microsoft.com/office/officeart/2005/8/layout/orgChart1"/>
    <dgm:cxn modelId="{171F47C8-A933-4FA5-AE90-EE227B5259C0}" type="presParOf" srcId="{2252A455-1ADC-4666-92E7-27DF51C9A359}" destId="{4FD1B040-B35C-4535-A40A-AF14327E6635}" srcOrd="1" destOrd="0" presId="urn:microsoft.com/office/officeart/2005/8/layout/orgChart1"/>
    <dgm:cxn modelId="{328B7BAA-CCA0-4E64-A830-F3AA481A4C85}" type="presParOf" srcId="{FDC88E04-07E8-4F5E-BEEA-E8BCB7B3BA46}" destId="{9C0CB649-E4EF-4147-95FC-2572A23B079B}" srcOrd="1" destOrd="0" presId="urn:microsoft.com/office/officeart/2005/8/layout/orgChart1"/>
    <dgm:cxn modelId="{859185A0-3B31-484B-A209-91D06DE36577}" type="presParOf" srcId="{FDC88E04-07E8-4F5E-BEEA-E8BCB7B3BA46}" destId="{35D8481A-33EB-4F84-BFB1-91BD95245369}" srcOrd="2" destOrd="0" presId="urn:microsoft.com/office/officeart/2005/8/layout/orgChart1"/>
    <dgm:cxn modelId="{EC4D28FA-0C73-497D-80E6-BA8EF28F1720}" type="presParOf" srcId="{51AEEAF2-C917-4482-A506-483DD52D1C7C}" destId="{E4D54524-35A7-4D00-A6B9-C02BDCCACF24}" srcOrd="2" destOrd="0" presId="urn:microsoft.com/office/officeart/2005/8/layout/orgChart1"/>
    <dgm:cxn modelId="{2E53AB05-0814-4F58-B708-2F20B4270090}" type="presParOf" srcId="{51AEEAF2-C917-4482-A506-483DD52D1C7C}" destId="{313892C0-B807-4119-AA4C-3546E413CC68}" srcOrd="3" destOrd="0" presId="urn:microsoft.com/office/officeart/2005/8/layout/orgChart1"/>
    <dgm:cxn modelId="{24A5E4FB-E0C1-45D0-9D94-31EF1A0CB850}" type="presParOf" srcId="{313892C0-B807-4119-AA4C-3546E413CC68}" destId="{594FE484-8094-4404-8840-70F14CA807B0}" srcOrd="0" destOrd="0" presId="urn:microsoft.com/office/officeart/2005/8/layout/orgChart1"/>
    <dgm:cxn modelId="{8870C6EA-FC4D-434B-8FA9-30F5156F40C6}" type="presParOf" srcId="{594FE484-8094-4404-8840-70F14CA807B0}" destId="{E4ED40C8-71FA-4BAB-9522-671BEB2BFD6B}" srcOrd="0" destOrd="0" presId="urn:microsoft.com/office/officeart/2005/8/layout/orgChart1"/>
    <dgm:cxn modelId="{153AF81D-8CA2-4F8F-B1DC-61735EC3A7C7}" type="presParOf" srcId="{594FE484-8094-4404-8840-70F14CA807B0}" destId="{A9C02E01-368F-4202-928A-58FEED1AF478}" srcOrd="1" destOrd="0" presId="urn:microsoft.com/office/officeart/2005/8/layout/orgChart1"/>
    <dgm:cxn modelId="{B6DB2E69-FBD2-4253-ACFF-03A5EA4E85B2}" type="presParOf" srcId="{313892C0-B807-4119-AA4C-3546E413CC68}" destId="{B9F047F9-7A8C-423D-90BE-198766AECBF3}" srcOrd="1" destOrd="0" presId="urn:microsoft.com/office/officeart/2005/8/layout/orgChart1"/>
    <dgm:cxn modelId="{A4551D94-8C66-4196-ADFD-447F3128AF70}" type="presParOf" srcId="{313892C0-B807-4119-AA4C-3546E413CC68}" destId="{87E0CD0F-B6FF-4353-95E3-47FADB95ADAD}" srcOrd="2" destOrd="0" presId="urn:microsoft.com/office/officeart/2005/8/layout/orgChart1"/>
    <dgm:cxn modelId="{4A001E5A-C587-48FF-8577-61F66BAE034A}" type="presParOf" srcId="{51AEEAF2-C917-4482-A506-483DD52D1C7C}" destId="{6618EA7F-D319-45CC-BF25-B0DBB4467A86}" srcOrd="4" destOrd="0" presId="urn:microsoft.com/office/officeart/2005/8/layout/orgChart1"/>
    <dgm:cxn modelId="{A31F3729-74F1-4233-B0FE-955F0EFD5932}" type="presParOf" srcId="{51AEEAF2-C917-4482-A506-483DD52D1C7C}" destId="{7BE84903-8BB5-4CE8-BFEF-9BAEC2781F73}" srcOrd="5" destOrd="0" presId="urn:microsoft.com/office/officeart/2005/8/layout/orgChart1"/>
    <dgm:cxn modelId="{A18C272C-E778-499E-A748-F8168A90E500}" type="presParOf" srcId="{7BE84903-8BB5-4CE8-BFEF-9BAEC2781F73}" destId="{716D8DBC-007B-487F-B34A-FBF7ACAED652}" srcOrd="0" destOrd="0" presId="urn:microsoft.com/office/officeart/2005/8/layout/orgChart1"/>
    <dgm:cxn modelId="{EE765573-113B-4BC7-8134-48A9E7B822F7}" type="presParOf" srcId="{716D8DBC-007B-487F-B34A-FBF7ACAED652}" destId="{7EBAD0D2-C8F2-40FA-9A0E-A28612F010FC}" srcOrd="0" destOrd="0" presId="urn:microsoft.com/office/officeart/2005/8/layout/orgChart1"/>
    <dgm:cxn modelId="{48388F7B-9ED3-4558-9475-DCFEC0053668}" type="presParOf" srcId="{716D8DBC-007B-487F-B34A-FBF7ACAED652}" destId="{2DB8A6A5-55D0-4226-81B1-22D67372F2A1}" srcOrd="1" destOrd="0" presId="urn:microsoft.com/office/officeart/2005/8/layout/orgChart1"/>
    <dgm:cxn modelId="{D064345B-3FA8-4CC7-98A6-FE31DEDB4C29}" type="presParOf" srcId="{7BE84903-8BB5-4CE8-BFEF-9BAEC2781F73}" destId="{E49373E9-5656-42D1-AFE0-F1ACEA0654C0}" srcOrd="1" destOrd="0" presId="urn:microsoft.com/office/officeart/2005/8/layout/orgChart1"/>
    <dgm:cxn modelId="{DEA84968-D8C4-4041-94E7-3BC789C60A31}" type="presParOf" srcId="{7BE84903-8BB5-4CE8-BFEF-9BAEC2781F73}" destId="{C2FBBD28-1223-4180-9F04-56DD28405636}" srcOrd="2" destOrd="0" presId="urn:microsoft.com/office/officeart/2005/8/layout/orgChart1"/>
    <dgm:cxn modelId="{970EE880-88ED-497E-89F9-1D9AF8AD50F3}" type="presParOf" srcId="{DF4C5848-C63B-4063-99ED-FF4608B3ED4A}" destId="{BBE8A1E0-8606-4BC0-B060-EAD2811BF1B3}" srcOrd="2" destOrd="0" presId="urn:microsoft.com/office/officeart/2005/8/layout/orgChart1"/>
    <dgm:cxn modelId="{ACAD2D43-A312-4EC3-97D8-752510A3ED03}" type="presParOf" srcId="{57FB8BDB-EB60-484E-B2DC-2B1E74825C30}" destId="{6CC202EF-555A-4D5A-B8F5-267DFE0D1482}" srcOrd="2" destOrd="0" presId="urn:microsoft.com/office/officeart/2005/8/layout/orgChart1"/>
    <dgm:cxn modelId="{143DD24A-0671-4057-A757-1D42532B23BA}" type="presParOf" srcId="{1F780B47-F148-47F6-8C56-104029C14BB7}" destId="{60E372FA-B96C-4583-A2BA-54FD2B31E128}" srcOrd="2" destOrd="0" presId="urn:microsoft.com/office/officeart/2005/8/layout/orgChart1"/>
    <dgm:cxn modelId="{C4840FAA-7B30-4E48-A623-7473A5879220}" type="presParOf" srcId="{03802EF4-89DE-452F-B9F9-D3EA4004DC9F}" destId="{D1DF47E0-CA44-4D2E-8903-5D6EF5289CC2}" srcOrd="2" destOrd="0" presId="urn:microsoft.com/office/officeart/2005/8/layout/orgChart1"/>
    <dgm:cxn modelId="{F373EC49-9EC2-4B94-B064-26B7EBC034E2}" type="presParOf" srcId="{B621DEE0-4DBF-41F2-8BB2-D6669838CDDA}" destId="{E3350323-3A28-425A-891D-C35873A4308D}" srcOrd="2" destOrd="0" presId="urn:microsoft.com/office/officeart/2005/8/layout/orgChart1"/>
    <dgm:cxn modelId="{823E4E04-153D-43D1-B0DE-934ADBFE3F50}" type="presParOf" srcId="{E25B3A48-CC30-452F-A04E-CAC6AE8B6868}" destId="{C62505A5-1B0A-4B02-B264-E49259C70904}" srcOrd="2" destOrd="0" presId="urn:microsoft.com/office/officeart/2005/8/layout/orgChart1"/>
    <dgm:cxn modelId="{318C1654-071C-40B6-8A32-AA28D9F0F314}" type="presParOf" srcId="{7B79AE67-E163-4D4C-B22C-6FA6E2D31104}" destId="{82289DF0-A50B-4833-BD35-7F74E1BC1EE2}" srcOrd="2" destOrd="0" presId="urn:microsoft.com/office/officeart/2005/8/layout/orgChart1"/>
    <dgm:cxn modelId="{CA5B96E4-6629-40F8-9E66-3C71D57380AB}" type="presParOf" srcId="{7B79AE67-E163-4D4C-B22C-6FA6E2D31104}" destId="{38778834-D01B-4E6F-B89B-0A46F3315CD7}" srcOrd="3" destOrd="0" presId="urn:microsoft.com/office/officeart/2005/8/layout/orgChart1"/>
    <dgm:cxn modelId="{CF7F9F16-93C1-4644-85A0-5AD81E5374FE}" type="presParOf" srcId="{38778834-D01B-4E6F-B89B-0A46F3315CD7}" destId="{AFC5CC83-CA70-42B4-87D5-C1338224D6C8}" srcOrd="0" destOrd="0" presId="urn:microsoft.com/office/officeart/2005/8/layout/orgChart1"/>
    <dgm:cxn modelId="{0F4A7FAC-62C6-4273-A008-D6600085B136}" type="presParOf" srcId="{AFC5CC83-CA70-42B4-87D5-C1338224D6C8}" destId="{BB17CBC6-634E-42BB-9566-7D94142D0CF5}" srcOrd="0" destOrd="0" presId="urn:microsoft.com/office/officeart/2005/8/layout/orgChart1"/>
    <dgm:cxn modelId="{CD117601-38B3-48A9-9E69-1462004E4B77}" type="presParOf" srcId="{AFC5CC83-CA70-42B4-87D5-C1338224D6C8}" destId="{B6BBD368-56C0-4FE8-9D1E-7A03532ADFD1}" srcOrd="1" destOrd="0" presId="urn:microsoft.com/office/officeart/2005/8/layout/orgChart1"/>
    <dgm:cxn modelId="{63B790DF-FDD0-4345-9FD1-A2F70A5EC039}" type="presParOf" srcId="{38778834-D01B-4E6F-B89B-0A46F3315CD7}" destId="{BDDE4774-9247-4F9F-AE33-EF131C3BFA6F}" srcOrd="1" destOrd="0" presId="urn:microsoft.com/office/officeart/2005/8/layout/orgChart1"/>
    <dgm:cxn modelId="{C21B177F-C493-4FBB-8933-F86210A2A48D}" type="presParOf" srcId="{BDDE4774-9247-4F9F-AE33-EF131C3BFA6F}" destId="{1FF6DB66-9EA3-44FD-B237-0EF40DDD8000}" srcOrd="0" destOrd="0" presId="urn:microsoft.com/office/officeart/2005/8/layout/orgChart1"/>
    <dgm:cxn modelId="{7354928C-F310-4FF8-B9C1-C6A0494EA8D9}" type="presParOf" srcId="{BDDE4774-9247-4F9F-AE33-EF131C3BFA6F}" destId="{6B2B4BA7-F43F-4294-8776-B390A2AC104E}" srcOrd="1" destOrd="0" presId="urn:microsoft.com/office/officeart/2005/8/layout/orgChart1"/>
    <dgm:cxn modelId="{4BEBC077-0A74-47D9-B03E-713CD4933FDB}" type="presParOf" srcId="{6B2B4BA7-F43F-4294-8776-B390A2AC104E}" destId="{CC2BB385-4899-4B21-8AC9-1CED1340350F}" srcOrd="0" destOrd="0" presId="urn:microsoft.com/office/officeart/2005/8/layout/orgChart1"/>
    <dgm:cxn modelId="{A93E52AB-84A3-4610-BD7E-F649120C3F3E}" type="presParOf" srcId="{CC2BB385-4899-4B21-8AC9-1CED1340350F}" destId="{FC9062FE-DECF-4555-A538-0D41C69FDB26}" srcOrd="0" destOrd="0" presId="urn:microsoft.com/office/officeart/2005/8/layout/orgChart1"/>
    <dgm:cxn modelId="{26F03E95-F182-46B4-A139-56B62CBDB63B}" type="presParOf" srcId="{CC2BB385-4899-4B21-8AC9-1CED1340350F}" destId="{C1262868-206D-48BF-8197-19AB1E40589D}" srcOrd="1" destOrd="0" presId="urn:microsoft.com/office/officeart/2005/8/layout/orgChart1"/>
    <dgm:cxn modelId="{F9252D78-7A87-44FC-B2B4-A90F740FF201}" type="presParOf" srcId="{6B2B4BA7-F43F-4294-8776-B390A2AC104E}" destId="{FECC26B8-DFDD-4B6E-881B-961ED4884304}" srcOrd="1" destOrd="0" presId="urn:microsoft.com/office/officeart/2005/8/layout/orgChart1"/>
    <dgm:cxn modelId="{47FF8E9A-2CDF-4CE7-9C56-4675633E5E80}" type="presParOf" srcId="{FECC26B8-DFDD-4B6E-881B-961ED4884304}" destId="{9C9CB76D-E157-4256-9FE7-513B269DA5FE}" srcOrd="0" destOrd="0" presId="urn:microsoft.com/office/officeart/2005/8/layout/orgChart1"/>
    <dgm:cxn modelId="{62888AB4-029C-4D9B-B78B-FC53D3C0E057}" type="presParOf" srcId="{FECC26B8-DFDD-4B6E-881B-961ED4884304}" destId="{FD12F912-F52C-46FD-98C0-57E2CCF4BBE5}" srcOrd="1" destOrd="0" presId="urn:microsoft.com/office/officeart/2005/8/layout/orgChart1"/>
    <dgm:cxn modelId="{E5762A73-255D-4FBF-B3DA-7125BF16FFE6}" type="presParOf" srcId="{FD12F912-F52C-46FD-98C0-57E2CCF4BBE5}" destId="{06324EE1-FE6D-4FA3-A114-FDBECEAA6E2A}" srcOrd="0" destOrd="0" presId="urn:microsoft.com/office/officeart/2005/8/layout/orgChart1"/>
    <dgm:cxn modelId="{B49CF336-A0A1-46DB-97B9-3AD199DEF097}" type="presParOf" srcId="{06324EE1-FE6D-4FA3-A114-FDBECEAA6E2A}" destId="{2F5DDDAE-F06B-4816-8CEF-E1D05793A537}" srcOrd="0" destOrd="0" presId="urn:microsoft.com/office/officeart/2005/8/layout/orgChart1"/>
    <dgm:cxn modelId="{80D7ED35-ED48-4973-9C03-316DF64380EE}" type="presParOf" srcId="{06324EE1-FE6D-4FA3-A114-FDBECEAA6E2A}" destId="{305C4B0B-F919-44AF-98A4-CE9B0A42A0A6}" srcOrd="1" destOrd="0" presId="urn:microsoft.com/office/officeart/2005/8/layout/orgChart1"/>
    <dgm:cxn modelId="{80ED64D4-51D5-413D-9838-4D4A728A5288}" type="presParOf" srcId="{FD12F912-F52C-46FD-98C0-57E2CCF4BBE5}" destId="{2CE00C7B-ADA3-46FD-BA9F-06676B40FB48}" srcOrd="1" destOrd="0" presId="urn:microsoft.com/office/officeart/2005/8/layout/orgChart1"/>
    <dgm:cxn modelId="{7181367A-C4B1-4DE8-B7EF-AD487A564953}" type="presParOf" srcId="{FD12F912-F52C-46FD-98C0-57E2CCF4BBE5}" destId="{83A44124-3C13-4175-B523-77555D826663}" srcOrd="2" destOrd="0" presId="urn:microsoft.com/office/officeart/2005/8/layout/orgChart1"/>
    <dgm:cxn modelId="{19196BBD-199D-47F3-B387-A218AA0E7601}" type="presParOf" srcId="{FECC26B8-DFDD-4B6E-881B-961ED4884304}" destId="{62C2CDCA-F3B7-4CB2-BA7F-871C437A057A}" srcOrd="2" destOrd="0" presId="urn:microsoft.com/office/officeart/2005/8/layout/orgChart1"/>
    <dgm:cxn modelId="{F57C5862-6556-4C5E-A58F-E08752F15704}" type="presParOf" srcId="{FECC26B8-DFDD-4B6E-881B-961ED4884304}" destId="{539AB9E2-6503-409F-9F7D-9A395F9C95FA}" srcOrd="3" destOrd="0" presId="urn:microsoft.com/office/officeart/2005/8/layout/orgChart1"/>
    <dgm:cxn modelId="{18A93A8C-FE71-4C18-93AF-3903C94780BF}" type="presParOf" srcId="{539AB9E2-6503-409F-9F7D-9A395F9C95FA}" destId="{EB994794-A1A3-4835-AB78-EADAD95D6343}" srcOrd="0" destOrd="0" presId="urn:microsoft.com/office/officeart/2005/8/layout/orgChart1"/>
    <dgm:cxn modelId="{7698523E-E098-4062-92B2-17767E4A31A2}" type="presParOf" srcId="{EB994794-A1A3-4835-AB78-EADAD95D6343}" destId="{CD43760B-C100-4EFB-B698-7E411F530B9C}" srcOrd="0" destOrd="0" presId="urn:microsoft.com/office/officeart/2005/8/layout/orgChart1"/>
    <dgm:cxn modelId="{95D7D387-FE1C-473A-94F5-BD9DA8455F92}" type="presParOf" srcId="{EB994794-A1A3-4835-AB78-EADAD95D6343}" destId="{588A1F85-C685-41D1-B8F4-51B160F9D3D7}" srcOrd="1" destOrd="0" presId="urn:microsoft.com/office/officeart/2005/8/layout/orgChart1"/>
    <dgm:cxn modelId="{5AF044E8-ADAF-468A-ABB0-CD27608F08EE}" type="presParOf" srcId="{539AB9E2-6503-409F-9F7D-9A395F9C95FA}" destId="{E5738D71-888D-43DA-8B38-5638D523953F}" srcOrd="1" destOrd="0" presId="urn:microsoft.com/office/officeart/2005/8/layout/orgChart1"/>
    <dgm:cxn modelId="{DD2361FD-2B00-4680-9EDC-58E37FE3B357}" type="presParOf" srcId="{539AB9E2-6503-409F-9F7D-9A395F9C95FA}" destId="{7FD6ED86-59CD-4875-B856-CA24B588FB47}" srcOrd="2" destOrd="0" presId="urn:microsoft.com/office/officeart/2005/8/layout/orgChart1"/>
    <dgm:cxn modelId="{7120C1CC-25F3-4258-9C23-8CAD8AB9EB0D}" type="presParOf" srcId="{FECC26B8-DFDD-4B6E-881B-961ED4884304}" destId="{D50A1138-FAD5-4D54-BFE2-FDE480BA738B}" srcOrd="4" destOrd="0" presId="urn:microsoft.com/office/officeart/2005/8/layout/orgChart1"/>
    <dgm:cxn modelId="{A13AD70B-6DF5-4F87-8D4A-01B5304747E5}" type="presParOf" srcId="{FECC26B8-DFDD-4B6E-881B-961ED4884304}" destId="{0CCCD3B5-B568-40B1-9CBF-A323E11197B1}" srcOrd="5" destOrd="0" presId="urn:microsoft.com/office/officeart/2005/8/layout/orgChart1"/>
    <dgm:cxn modelId="{C7EDC14A-5C36-4925-BCEC-844A12A10797}" type="presParOf" srcId="{0CCCD3B5-B568-40B1-9CBF-A323E11197B1}" destId="{A936A6D5-3713-4C83-A829-C1338671E1FA}" srcOrd="0" destOrd="0" presId="urn:microsoft.com/office/officeart/2005/8/layout/orgChart1"/>
    <dgm:cxn modelId="{A779A2D7-E0D6-451B-967A-9CBDA9F4346F}" type="presParOf" srcId="{A936A6D5-3713-4C83-A829-C1338671E1FA}" destId="{30E9B819-46D2-498A-8ABB-601DCF37D34F}" srcOrd="0" destOrd="0" presId="urn:microsoft.com/office/officeart/2005/8/layout/orgChart1"/>
    <dgm:cxn modelId="{790FE0C9-4E0A-40AA-992B-B69A31149823}" type="presParOf" srcId="{A936A6D5-3713-4C83-A829-C1338671E1FA}" destId="{FA5B54A4-13C1-46BE-AFD6-AF6431A282BB}" srcOrd="1" destOrd="0" presId="urn:microsoft.com/office/officeart/2005/8/layout/orgChart1"/>
    <dgm:cxn modelId="{DDD83781-AA7F-4B0E-AF7F-D97723F54DB1}" type="presParOf" srcId="{0CCCD3B5-B568-40B1-9CBF-A323E11197B1}" destId="{539626BD-1932-4AE7-87AD-04272E2A477B}" srcOrd="1" destOrd="0" presId="urn:microsoft.com/office/officeart/2005/8/layout/orgChart1"/>
    <dgm:cxn modelId="{44BE9397-E165-4F50-9E47-EC073068FE91}" type="presParOf" srcId="{0CCCD3B5-B568-40B1-9CBF-A323E11197B1}" destId="{9784FD46-7B11-42FC-8706-043AC842B34A}" srcOrd="2" destOrd="0" presId="urn:microsoft.com/office/officeart/2005/8/layout/orgChart1"/>
    <dgm:cxn modelId="{0C7442E3-77AB-446C-B1EE-CAF96014ADC8}" type="presParOf" srcId="{FECC26B8-DFDD-4B6E-881B-961ED4884304}" destId="{2A1B5C72-98B8-4F09-A836-06D8FE9C5E15}" srcOrd="6" destOrd="0" presId="urn:microsoft.com/office/officeart/2005/8/layout/orgChart1"/>
    <dgm:cxn modelId="{B7AF6E57-E6A9-42F6-A640-F773A1A81541}" type="presParOf" srcId="{FECC26B8-DFDD-4B6E-881B-961ED4884304}" destId="{4E9CCCCD-9268-4346-9EC9-B49396D84FD3}" srcOrd="7" destOrd="0" presId="urn:microsoft.com/office/officeart/2005/8/layout/orgChart1"/>
    <dgm:cxn modelId="{0782A2DD-0313-4A0D-848F-C5FD00DC310F}" type="presParOf" srcId="{4E9CCCCD-9268-4346-9EC9-B49396D84FD3}" destId="{90CE2C38-6546-41EC-A061-4D07A47E31CB}" srcOrd="0" destOrd="0" presId="urn:microsoft.com/office/officeart/2005/8/layout/orgChart1"/>
    <dgm:cxn modelId="{F3215026-A4E8-4610-B65B-81CFCF958A2C}" type="presParOf" srcId="{90CE2C38-6546-41EC-A061-4D07A47E31CB}" destId="{F9D62AAA-FF78-40B7-8AF1-A3D7E788C1AD}" srcOrd="0" destOrd="0" presId="urn:microsoft.com/office/officeart/2005/8/layout/orgChart1"/>
    <dgm:cxn modelId="{150499B0-2338-4BEE-82AD-4554B8781A88}" type="presParOf" srcId="{90CE2C38-6546-41EC-A061-4D07A47E31CB}" destId="{27DFEEBF-92C8-4DC6-8DF9-F1A33BB78491}" srcOrd="1" destOrd="0" presId="urn:microsoft.com/office/officeart/2005/8/layout/orgChart1"/>
    <dgm:cxn modelId="{B28DEBB2-47D5-4666-A20A-31E9AB44121D}" type="presParOf" srcId="{4E9CCCCD-9268-4346-9EC9-B49396D84FD3}" destId="{FBD19842-1143-40E4-A9BD-B7A546070E3A}" srcOrd="1" destOrd="0" presId="urn:microsoft.com/office/officeart/2005/8/layout/orgChart1"/>
    <dgm:cxn modelId="{9FA3E4A4-80B0-41BB-BB2F-41828A77DF19}" type="presParOf" srcId="{FBD19842-1143-40E4-A9BD-B7A546070E3A}" destId="{B01F660F-79FC-4410-9005-20FC02D0D913}" srcOrd="0" destOrd="0" presId="urn:microsoft.com/office/officeart/2005/8/layout/orgChart1"/>
    <dgm:cxn modelId="{E67F961B-724A-4F9B-B474-10128972F48A}" type="presParOf" srcId="{FBD19842-1143-40E4-A9BD-B7A546070E3A}" destId="{2E5CEDD1-CC13-4DC5-AF79-0E0F33B15B21}" srcOrd="1" destOrd="0" presId="urn:microsoft.com/office/officeart/2005/8/layout/orgChart1"/>
    <dgm:cxn modelId="{B56C7142-D13A-43C3-9A0C-1A7C657E5A83}" type="presParOf" srcId="{2E5CEDD1-CC13-4DC5-AF79-0E0F33B15B21}" destId="{D2C2E2AA-BBE0-48D0-9EFE-2CFD2A3AAECB}" srcOrd="0" destOrd="0" presId="urn:microsoft.com/office/officeart/2005/8/layout/orgChart1"/>
    <dgm:cxn modelId="{19C15A17-73E6-455F-839C-545F960E4554}" type="presParOf" srcId="{D2C2E2AA-BBE0-48D0-9EFE-2CFD2A3AAECB}" destId="{919642AD-9028-484B-92AD-0E32294ED0A0}" srcOrd="0" destOrd="0" presId="urn:microsoft.com/office/officeart/2005/8/layout/orgChart1"/>
    <dgm:cxn modelId="{C0F8CC8B-9F51-4C5B-9A24-280DCAAA46A7}" type="presParOf" srcId="{D2C2E2AA-BBE0-48D0-9EFE-2CFD2A3AAECB}" destId="{26A7E185-61A6-4EA3-8509-A968AC27541B}" srcOrd="1" destOrd="0" presId="urn:microsoft.com/office/officeart/2005/8/layout/orgChart1"/>
    <dgm:cxn modelId="{9C85360A-325D-44E3-9EB0-C7DB6DEFD2AD}" type="presParOf" srcId="{2E5CEDD1-CC13-4DC5-AF79-0E0F33B15B21}" destId="{92826D28-2815-45B8-A59E-C4F99DDF5506}" srcOrd="1" destOrd="0" presId="urn:microsoft.com/office/officeart/2005/8/layout/orgChart1"/>
    <dgm:cxn modelId="{1FCA36AA-C950-43A9-B87F-1E64206A82B8}" type="presParOf" srcId="{92826D28-2815-45B8-A59E-C4F99DDF5506}" destId="{540478AA-C521-4CE7-9A28-911DA4B50844}" srcOrd="0" destOrd="0" presId="urn:microsoft.com/office/officeart/2005/8/layout/orgChart1"/>
    <dgm:cxn modelId="{D512C024-3FB5-43C1-B14E-E205AC625690}" type="presParOf" srcId="{92826D28-2815-45B8-A59E-C4F99DDF5506}" destId="{4B0C8D4A-0939-4C38-846D-E703B6079059}" srcOrd="1" destOrd="0" presId="urn:microsoft.com/office/officeart/2005/8/layout/orgChart1"/>
    <dgm:cxn modelId="{4ADB790F-D436-4DED-A9F0-8C5063753E83}" type="presParOf" srcId="{4B0C8D4A-0939-4C38-846D-E703B6079059}" destId="{8FE1790E-2127-4891-B439-D02F3C08AF92}" srcOrd="0" destOrd="0" presId="urn:microsoft.com/office/officeart/2005/8/layout/orgChart1"/>
    <dgm:cxn modelId="{E3A60BE0-DE53-44B6-8EFE-C76E4842C52D}" type="presParOf" srcId="{8FE1790E-2127-4891-B439-D02F3C08AF92}" destId="{9AA2E5C9-CD15-45E6-A361-E79F8F2B5D5F}" srcOrd="0" destOrd="0" presId="urn:microsoft.com/office/officeart/2005/8/layout/orgChart1"/>
    <dgm:cxn modelId="{10A52144-9A74-4F45-9556-50C2193B04DB}" type="presParOf" srcId="{8FE1790E-2127-4891-B439-D02F3C08AF92}" destId="{1E18E9DC-4F31-42B1-B486-4FAC33405FDA}" srcOrd="1" destOrd="0" presId="urn:microsoft.com/office/officeart/2005/8/layout/orgChart1"/>
    <dgm:cxn modelId="{BE4B11FC-B01D-46DA-A312-E0CCA5D34B51}" type="presParOf" srcId="{4B0C8D4A-0939-4C38-846D-E703B6079059}" destId="{BC9A704A-FA12-4510-82F6-395FC006E648}" srcOrd="1" destOrd="0" presId="urn:microsoft.com/office/officeart/2005/8/layout/orgChart1"/>
    <dgm:cxn modelId="{5C562279-C314-4831-A3EE-EF5BAEFE1AFC}" type="presParOf" srcId="{4B0C8D4A-0939-4C38-846D-E703B6079059}" destId="{7B899F7E-8523-4DD4-AA15-CD465E6233B7}" srcOrd="2" destOrd="0" presId="urn:microsoft.com/office/officeart/2005/8/layout/orgChart1"/>
    <dgm:cxn modelId="{B5C0DBEE-E94E-4642-B4C8-79A79B4FDB55}" type="presParOf" srcId="{92826D28-2815-45B8-A59E-C4F99DDF5506}" destId="{FD8F2138-0B2B-4690-84A8-D2808A49B421}" srcOrd="2" destOrd="0" presId="urn:microsoft.com/office/officeart/2005/8/layout/orgChart1"/>
    <dgm:cxn modelId="{F4094486-623B-45F1-8D9F-71670C2C2A42}" type="presParOf" srcId="{92826D28-2815-45B8-A59E-C4F99DDF5506}" destId="{9E2547FD-12C4-4EA1-8953-E0040A2D6782}" srcOrd="3" destOrd="0" presId="urn:microsoft.com/office/officeart/2005/8/layout/orgChart1"/>
    <dgm:cxn modelId="{FFB551D5-A407-4295-BE27-D1462AEAD7DF}" type="presParOf" srcId="{9E2547FD-12C4-4EA1-8953-E0040A2D6782}" destId="{2D24CB6F-49EE-4F28-99BB-94AC80C7EC12}" srcOrd="0" destOrd="0" presId="urn:microsoft.com/office/officeart/2005/8/layout/orgChart1"/>
    <dgm:cxn modelId="{36BDF2FA-3EF8-4587-B356-25F2C0926244}" type="presParOf" srcId="{2D24CB6F-49EE-4F28-99BB-94AC80C7EC12}" destId="{78BFABCB-B3B0-46C8-9D4C-85BC72E8DAE7}" srcOrd="0" destOrd="0" presId="urn:microsoft.com/office/officeart/2005/8/layout/orgChart1"/>
    <dgm:cxn modelId="{4E776E03-CF57-4BA3-A7E3-D05E897784F2}" type="presParOf" srcId="{2D24CB6F-49EE-4F28-99BB-94AC80C7EC12}" destId="{ECD867FD-C0A0-4296-9730-31CF256CA0B4}" srcOrd="1" destOrd="0" presId="urn:microsoft.com/office/officeart/2005/8/layout/orgChart1"/>
    <dgm:cxn modelId="{4430C272-4AEB-479B-A00E-CC52C0F0DA4B}" type="presParOf" srcId="{9E2547FD-12C4-4EA1-8953-E0040A2D6782}" destId="{0B70D5BE-12D7-4B12-A3C1-397C691D5C31}" srcOrd="1" destOrd="0" presId="urn:microsoft.com/office/officeart/2005/8/layout/orgChart1"/>
    <dgm:cxn modelId="{76AF5DDB-F833-49D7-A421-41C80A9F45FC}" type="presParOf" srcId="{0B70D5BE-12D7-4B12-A3C1-397C691D5C31}" destId="{36F85226-E0BB-4323-BA62-621DB1CB0FB8}" srcOrd="0" destOrd="0" presId="urn:microsoft.com/office/officeart/2005/8/layout/orgChart1"/>
    <dgm:cxn modelId="{04B0ED49-D43B-4FC7-99CC-3E48ADE61521}" type="presParOf" srcId="{0B70D5BE-12D7-4B12-A3C1-397C691D5C31}" destId="{2EFC474D-5240-4A4C-96EB-340537BCD0F0}" srcOrd="1" destOrd="0" presId="urn:microsoft.com/office/officeart/2005/8/layout/orgChart1"/>
    <dgm:cxn modelId="{93D14754-B500-49E2-AEBD-7D78D59ADDC7}" type="presParOf" srcId="{2EFC474D-5240-4A4C-96EB-340537BCD0F0}" destId="{CD6B488C-F744-4721-90AB-2BDDEB08CCDF}" srcOrd="0" destOrd="0" presId="urn:microsoft.com/office/officeart/2005/8/layout/orgChart1"/>
    <dgm:cxn modelId="{624FAF81-44F3-4948-81B0-F858F41E6142}" type="presParOf" srcId="{CD6B488C-F744-4721-90AB-2BDDEB08CCDF}" destId="{E0A07C74-2ACF-42F8-B62C-7B051A246145}" srcOrd="0" destOrd="0" presId="urn:microsoft.com/office/officeart/2005/8/layout/orgChart1"/>
    <dgm:cxn modelId="{1963A512-0B6D-4CA0-9717-E7CB1A1F77A5}" type="presParOf" srcId="{CD6B488C-F744-4721-90AB-2BDDEB08CCDF}" destId="{CE7309D3-B55B-4C23-98F1-E9969103F037}" srcOrd="1" destOrd="0" presId="urn:microsoft.com/office/officeart/2005/8/layout/orgChart1"/>
    <dgm:cxn modelId="{F7AFE8CA-4861-4437-A21C-0A4DD238CC10}" type="presParOf" srcId="{2EFC474D-5240-4A4C-96EB-340537BCD0F0}" destId="{67DBEBC8-1DA5-48EB-8C59-4D5B7E86C3E4}" srcOrd="1" destOrd="0" presId="urn:microsoft.com/office/officeart/2005/8/layout/orgChart1"/>
    <dgm:cxn modelId="{2D0E2C2D-C6C9-4982-95F8-8896BD8B1074}" type="presParOf" srcId="{2EFC474D-5240-4A4C-96EB-340537BCD0F0}" destId="{2CD7DDB1-9E71-49AC-9953-086BECEC4F4D}" srcOrd="2" destOrd="0" presId="urn:microsoft.com/office/officeart/2005/8/layout/orgChart1"/>
    <dgm:cxn modelId="{15C9A94F-6DE7-4695-96FF-0F3B15622CD5}" type="presParOf" srcId="{0B70D5BE-12D7-4B12-A3C1-397C691D5C31}" destId="{8F2FBA1A-D02C-4628-B652-30481C9A34C4}" srcOrd="2" destOrd="0" presId="urn:microsoft.com/office/officeart/2005/8/layout/orgChart1"/>
    <dgm:cxn modelId="{57876687-060F-432A-BBD9-6D97EB571982}" type="presParOf" srcId="{0B70D5BE-12D7-4B12-A3C1-397C691D5C31}" destId="{F623710B-FA4E-415E-8B02-BA618E05C17F}" srcOrd="3" destOrd="0" presId="urn:microsoft.com/office/officeart/2005/8/layout/orgChart1"/>
    <dgm:cxn modelId="{F02124D6-45A3-489C-A389-5D79BE849C3B}" type="presParOf" srcId="{F623710B-FA4E-415E-8B02-BA618E05C17F}" destId="{BEAC16D9-96D6-40B7-9501-013F602586E1}" srcOrd="0" destOrd="0" presId="urn:microsoft.com/office/officeart/2005/8/layout/orgChart1"/>
    <dgm:cxn modelId="{B794EE3B-AF73-48C9-B1C2-D4A0DFFAD16C}" type="presParOf" srcId="{BEAC16D9-96D6-40B7-9501-013F602586E1}" destId="{ADCDF4FA-94F3-48F0-BE38-4F9B58581B8A}" srcOrd="0" destOrd="0" presId="urn:microsoft.com/office/officeart/2005/8/layout/orgChart1"/>
    <dgm:cxn modelId="{0FE75A34-A40A-4AB0-83FA-462B2E2303FE}" type="presParOf" srcId="{BEAC16D9-96D6-40B7-9501-013F602586E1}" destId="{5D7D9CD8-8683-4CF3-B140-124E8F052A0E}" srcOrd="1" destOrd="0" presId="urn:microsoft.com/office/officeart/2005/8/layout/orgChart1"/>
    <dgm:cxn modelId="{D7D051A8-0231-449D-BF71-E225847675DA}" type="presParOf" srcId="{F623710B-FA4E-415E-8B02-BA618E05C17F}" destId="{A0B4A734-AD4B-4A70-9313-340A7D327EFA}" srcOrd="1" destOrd="0" presId="urn:microsoft.com/office/officeart/2005/8/layout/orgChart1"/>
    <dgm:cxn modelId="{FE38AB4E-ECAF-4164-9874-E405CD066EF0}" type="presParOf" srcId="{F623710B-FA4E-415E-8B02-BA618E05C17F}" destId="{5F305395-B377-468A-8E8F-2AF5261773B4}" srcOrd="2" destOrd="0" presId="urn:microsoft.com/office/officeart/2005/8/layout/orgChart1"/>
    <dgm:cxn modelId="{5E2F1AC1-EBF9-4D90-B715-87253781863C}" type="presParOf" srcId="{0B70D5BE-12D7-4B12-A3C1-397C691D5C31}" destId="{7E9667BD-2812-45EB-8947-1398F670B8A8}" srcOrd="4" destOrd="0" presId="urn:microsoft.com/office/officeart/2005/8/layout/orgChart1"/>
    <dgm:cxn modelId="{F9172D88-A9C3-4286-8058-8B0573D752AD}" type="presParOf" srcId="{0B70D5BE-12D7-4B12-A3C1-397C691D5C31}" destId="{5ED632AF-B10A-41D4-BF3C-60F7F44663B0}" srcOrd="5" destOrd="0" presId="urn:microsoft.com/office/officeart/2005/8/layout/orgChart1"/>
    <dgm:cxn modelId="{67C45D69-1448-4130-A69A-03400F30D96D}" type="presParOf" srcId="{5ED632AF-B10A-41D4-BF3C-60F7F44663B0}" destId="{D4EA74D8-373F-4FD0-B329-E9340B24D798}" srcOrd="0" destOrd="0" presId="urn:microsoft.com/office/officeart/2005/8/layout/orgChart1"/>
    <dgm:cxn modelId="{87E872EC-448A-4F58-8AA1-DAEF8FF7FE22}" type="presParOf" srcId="{D4EA74D8-373F-4FD0-B329-E9340B24D798}" destId="{B44268B4-B2D3-4CA3-90BF-D4AFF38C0B82}" srcOrd="0" destOrd="0" presId="urn:microsoft.com/office/officeart/2005/8/layout/orgChart1"/>
    <dgm:cxn modelId="{103CC9A3-6F3A-4053-A318-8D6482966321}" type="presParOf" srcId="{D4EA74D8-373F-4FD0-B329-E9340B24D798}" destId="{091F9C38-6A28-4453-A3D9-5A20607EAC89}" srcOrd="1" destOrd="0" presId="urn:microsoft.com/office/officeart/2005/8/layout/orgChart1"/>
    <dgm:cxn modelId="{905E06EB-BCF6-499E-A614-089D5330087A}" type="presParOf" srcId="{5ED632AF-B10A-41D4-BF3C-60F7F44663B0}" destId="{84FA74DA-8446-4ED2-A15D-B286346E143A}" srcOrd="1" destOrd="0" presId="urn:microsoft.com/office/officeart/2005/8/layout/orgChart1"/>
    <dgm:cxn modelId="{DF3EA251-BA95-4B41-BF02-DD31F69FDD2D}" type="presParOf" srcId="{5ED632AF-B10A-41D4-BF3C-60F7F44663B0}" destId="{D8EFE13A-DD27-4AC0-B19C-F293EE68BA76}" srcOrd="2" destOrd="0" presId="urn:microsoft.com/office/officeart/2005/8/layout/orgChart1"/>
    <dgm:cxn modelId="{1A49E347-0BE4-41B9-9888-AB60D11A8E80}" type="presParOf" srcId="{0B70D5BE-12D7-4B12-A3C1-397C691D5C31}" destId="{B64B80EB-FBA6-4343-BB26-BC21BD8D57E7}" srcOrd="6" destOrd="0" presId="urn:microsoft.com/office/officeart/2005/8/layout/orgChart1"/>
    <dgm:cxn modelId="{F5A909B0-6C04-4DB2-98FF-6BE1E4C8BBD2}" type="presParOf" srcId="{0B70D5BE-12D7-4B12-A3C1-397C691D5C31}" destId="{B914B16E-FFB0-4AF9-831D-48C48C39A4CD}" srcOrd="7" destOrd="0" presId="urn:microsoft.com/office/officeart/2005/8/layout/orgChart1"/>
    <dgm:cxn modelId="{622818B8-0F85-4417-8ACC-6A75AFF05703}" type="presParOf" srcId="{B914B16E-FFB0-4AF9-831D-48C48C39A4CD}" destId="{D3C467A4-69BC-4F58-A939-843A3DCF4855}" srcOrd="0" destOrd="0" presId="urn:microsoft.com/office/officeart/2005/8/layout/orgChart1"/>
    <dgm:cxn modelId="{C05506B0-5EBE-4D1B-8878-BF25354FAFB7}" type="presParOf" srcId="{D3C467A4-69BC-4F58-A939-843A3DCF4855}" destId="{D0EF6BA6-B860-44BE-8966-F1414B94784C}" srcOrd="0" destOrd="0" presId="urn:microsoft.com/office/officeart/2005/8/layout/orgChart1"/>
    <dgm:cxn modelId="{0741D4FF-8ABB-47C8-A262-FB7DA1382FDD}" type="presParOf" srcId="{D3C467A4-69BC-4F58-A939-843A3DCF4855}" destId="{F2497D02-257E-4AD8-99A2-988A92EAA9DE}" srcOrd="1" destOrd="0" presId="urn:microsoft.com/office/officeart/2005/8/layout/orgChart1"/>
    <dgm:cxn modelId="{A6C8EFAE-FA34-42D8-A084-7D01D511BFEA}" type="presParOf" srcId="{B914B16E-FFB0-4AF9-831D-48C48C39A4CD}" destId="{3BB3818A-0CAC-4329-8F62-0945CE36E59B}" srcOrd="1" destOrd="0" presId="urn:microsoft.com/office/officeart/2005/8/layout/orgChart1"/>
    <dgm:cxn modelId="{08F34D6E-7BAC-4E0B-A8D7-A44E63E311E4}" type="presParOf" srcId="{B914B16E-FFB0-4AF9-831D-48C48C39A4CD}" destId="{9A3B3D16-6C66-4B70-B5DF-1A84D6C0B247}" srcOrd="2" destOrd="0" presId="urn:microsoft.com/office/officeart/2005/8/layout/orgChart1"/>
    <dgm:cxn modelId="{C63A1808-69F2-49F9-8553-4D730FD2C062}" type="presParOf" srcId="{9E2547FD-12C4-4EA1-8953-E0040A2D6782}" destId="{C0E35194-6DA9-4557-996D-75E29E225896}" srcOrd="2" destOrd="0" presId="urn:microsoft.com/office/officeart/2005/8/layout/orgChart1"/>
    <dgm:cxn modelId="{736D2198-0654-4B9D-8BA9-55122561372A}" type="presParOf" srcId="{92826D28-2815-45B8-A59E-C4F99DDF5506}" destId="{858D4ADB-823C-4255-ADFD-553BCFA7FFB5}" srcOrd="4" destOrd="0" presId="urn:microsoft.com/office/officeart/2005/8/layout/orgChart1"/>
    <dgm:cxn modelId="{12CD2432-FD3B-4B45-A4CB-6A2F6843623F}" type="presParOf" srcId="{92826D28-2815-45B8-A59E-C4F99DDF5506}" destId="{16B30CB0-8133-41A6-BC19-35C22C14DAF5}" srcOrd="5" destOrd="0" presId="urn:microsoft.com/office/officeart/2005/8/layout/orgChart1"/>
    <dgm:cxn modelId="{D319546F-B537-4D6C-8988-34E1460969C4}" type="presParOf" srcId="{16B30CB0-8133-41A6-BC19-35C22C14DAF5}" destId="{261DD170-12A8-481A-90D2-5CD734A73FE8}" srcOrd="0" destOrd="0" presId="urn:microsoft.com/office/officeart/2005/8/layout/orgChart1"/>
    <dgm:cxn modelId="{099F8AB2-FD5B-4FF6-AE3B-47E572FD73D2}" type="presParOf" srcId="{261DD170-12A8-481A-90D2-5CD734A73FE8}" destId="{415ABA4A-F13B-4034-B67A-610FA6F8371A}" srcOrd="0" destOrd="0" presId="urn:microsoft.com/office/officeart/2005/8/layout/orgChart1"/>
    <dgm:cxn modelId="{1223D5BF-DED3-4D85-AA6B-A339EF55FBD9}" type="presParOf" srcId="{261DD170-12A8-481A-90D2-5CD734A73FE8}" destId="{B5E1BA7D-0BEA-4F79-BF98-6BC8C7D53562}" srcOrd="1" destOrd="0" presId="urn:microsoft.com/office/officeart/2005/8/layout/orgChart1"/>
    <dgm:cxn modelId="{B3611E8F-166F-4499-A2E5-1B1C989D5083}" type="presParOf" srcId="{16B30CB0-8133-41A6-BC19-35C22C14DAF5}" destId="{2ABCD495-DABA-40F6-87F5-C8E0AAEA1572}" srcOrd="1" destOrd="0" presId="urn:microsoft.com/office/officeart/2005/8/layout/orgChart1"/>
    <dgm:cxn modelId="{572EADE0-22C6-4D94-96E7-F6BB048425CD}" type="presParOf" srcId="{2ABCD495-DABA-40F6-87F5-C8E0AAEA1572}" destId="{E300445C-3A6A-4E5C-B5EA-6CFED7104CE1}" srcOrd="0" destOrd="0" presId="urn:microsoft.com/office/officeart/2005/8/layout/orgChart1"/>
    <dgm:cxn modelId="{802106FC-16D3-4056-A654-0B9A935E7251}" type="presParOf" srcId="{2ABCD495-DABA-40F6-87F5-C8E0AAEA1572}" destId="{3D72DC14-B60E-4FEE-A5F7-A486C57812B6}" srcOrd="1" destOrd="0" presId="urn:microsoft.com/office/officeart/2005/8/layout/orgChart1"/>
    <dgm:cxn modelId="{9A064F30-0C13-4BB3-9153-BA91B78D36D3}" type="presParOf" srcId="{3D72DC14-B60E-4FEE-A5F7-A486C57812B6}" destId="{2A9867D1-3CC9-4EBF-BD5D-D4AB5988CE9D}" srcOrd="0" destOrd="0" presId="urn:microsoft.com/office/officeart/2005/8/layout/orgChart1"/>
    <dgm:cxn modelId="{DD4F007F-A872-4318-B29C-6DEF667A2C3B}" type="presParOf" srcId="{2A9867D1-3CC9-4EBF-BD5D-D4AB5988CE9D}" destId="{17079257-9548-4CF7-8263-01296AD6B5B6}" srcOrd="0" destOrd="0" presId="urn:microsoft.com/office/officeart/2005/8/layout/orgChart1"/>
    <dgm:cxn modelId="{2C813CEC-BA55-46C3-8179-AA2150D1C3C7}" type="presParOf" srcId="{2A9867D1-3CC9-4EBF-BD5D-D4AB5988CE9D}" destId="{3E35EAE3-932E-48CC-B77D-746A8887A30B}" srcOrd="1" destOrd="0" presId="urn:microsoft.com/office/officeart/2005/8/layout/orgChart1"/>
    <dgm:cxn modelId="{64FF51BC-0E5B-4E01-97DE-870CD4449369}" type="presParOf" srcId="{3D72DC14-B60E-4FEE-A5F7-A486C57812B6}" destId="{D6332120-162F-492B-AEE7-CFA930C79135}" srcOrd="1" destOrd="0" presId="urn:microsoft.com/office/officeart/2005/8/layout/orgChart1"/>
    <dgm:cxn modelId="{16DCB794-66BF-4D76-A232-7CD16E0F5293}" type="presParOf" srcId="{3D72DC14-B60E-4FEE-A5F7-A486C57812B6}" destId="{90A4C41F-EE19-4DCF-8733-E0C88B6FC42C}" srcOrd="2" destOrd="0" presId="urn:microsoft.com/office/officeart/2005/8/layout/orgChart1"/>
    <dgm:cxn modelId="{9C215080-59C7-4CAB-B94A-D0161D5CACB4}" type="presParOf" srcId="{16B30CB0-8133-41A6-BC19-35C22C14DAF5}" destId="{B2D39C16-7265-425A-8C20-C74A5C991B79}" srcOrd="2" destOrd="0" presId="urn:microsoft.com/office/officeart/2005/8/layout/orgChart1"/>
    <dgm:cxn modelId="{9E3F3608-086D-40F2-9101-5F037E4DA84F}" type="presParOf" srcId="{2E5CEDD1-CC13-4DC5-AF79-0E0F33B15B21}" destId="{A8208B23-BA62-4A41-8661-2BDE85C4F145}" srcOrd="2" destOrd="0" presId="urn:microsoft.com/office/officeart/2005/8/layout/orgChart1"/>
    <dgm:cxn modelId="{DCC464F9-5CB3-481A-9525-3302BC0B9A54}" type="presParOf" srcId="{FBD19842-1143-40E4-A9BD-B7A546070E3A}" destId="{04D52933-5560-4992-88BD-0A4EF8460C95}" srcOrd="2" destOrd="0" presId="urn:microsoft.com/office/officeart/2005/8/layout/orgChart1"/>
    <dgm:cxn modelId="{D2ADB390-E240-47C4-B9DF-78A93A5905B8}" type="presParOf" srcId="{FBD19842-1143-40E4-A9BD-B7A546070E3A}" destId="{226D056A-A64E-4E76-8273-C9138D2141AD}" srcOrd="3" destOrd="0" presId="urn:microsoft.com/office/officeart/2005/8/layout/orgChart1"/>
    <dgm:cxn modelId="{ADC0F1D5-6E74-4346-B45A-B8E67BA1FCB1}" type="presParOf" srcId="{226D056A-A64E-4E76-8273-C9138D2141AD}" destId="{14D67D43-86BD-470C-8A46-21D4448B6A68}" srcOrd="0" destOrd="0" presId="urn:microsoft.com/office/officeart/2005/8/layout/orgChart1"/>
    <dgm:cxn modelId="{E4CEFCBF-12AC-4BAE-8E63-92CC77BB72DB}" type="presParOf" srcId="{14D67D43-86BD-470C-8A46-21D4448B6A68}" destId="{F8225F2A-82FA-43DA-8DE4-BE0B021930FF}" srcOrd="0" destOrd="0" presId="urn:microsoft.com/office/officeart/2005/8/layout/orgChart1"/>
    <dgm:cxn modelId="{E4C30319-4468-4FBD-81A7-868B83B2A249}" type="presParOf" srcId="{14D67D43-86BD-470C-8A46-21D4448B6A68}" destId="{8F9F67EF-674B-4D7E-8353-3606242F38F5}" srcOrd="1" destOrd="0" presId="urn:microsoft.com/office/officeart/2005/8/layout/orgChart1"/>
    <dgm:cxn modelId="{6C6FCAF5-164F-4AAE-AF47-F3DB67F11382}" type="presParOf" srcId="{226D056A-A64E-4E76-8273-C9138D2141AD}" destId="{3EAEA013-9583-4AAD-9133-C6A758CDDDF6}" srcOrd="1" destOrd="0" presId="urn:microsoft.com/office/officeart/2005/8/layout/orgChart1"/>
    <dgm:cxn modelId="{50F3156C-36A8-4B16-91B5-37E2B62FD9B2}" type="presParOf" srcId="{3EAEA013-9583-4AAD-9133-C6A758CDDDF6}" destId="{98B69546-E8C7-436E-8227-67002F063205}" srcOrd="0" destOrd="0" presId="urn:microsoft.com/office/officeart/2005/8/layout/orgChart1"/>
    <dgm:cxn modelId="{2938F3DF-DBE2-4EFA-A7B5-9465313E4B71}" type="presParOf" srcId="{3EAEA013-9583-4AAD-9133-C6A758CDDDF6}" destId="{D0252A1E-FCF0-4260-B655-E36D1912FD4B}" srcOrd="1" destOrd="0" presId="urn:microsoft.com/office/officeart/2005/8/layout/orgChart1"/>
    <dgm:cxn modelId="{B70ECC62-6E93-4B8E-948C-928974FC637E}" type="presParOf" srcId="{D0252A1E-FCF0-4260-B655-E36D1912FD4B}" destId="{5CF58F16-0ED9-43A7-AAEE-F097D844293C}" srcOrd="0" destOrd="0" presId="urn:microsoft.com/office/officeart/2005/8/layout/orgChart1"/>
    <dgm:cxn modelId="{7A392E05-5F3A-45D2-8075-08FF803CB466}" type="presParOf" srcId="{5CF58F16-0ED9-43A7-AAEE-F097D844293C}" destId="{E3A25389-7C9E-40CD-9BC3-1BBA7B4FB842}" srcOrd="0" destOrd="0" presId="urn:microsoft.com/office/officeart/2005/8/layout/orgChart1"/>
    <dgm:cxn modelId="{3354F57B-708E-420B-83C1-6F404898E06A}" type="presParOf" srcId="{5CF58F16-0ED9-43A7-AAEE-F097D844293C}" destId="{9C45119D-9051-4404-AF6E-943F47950B6A}" srcOrd="1" destOrd="0" presId="urn:microsoft.com/office/officeart/2005/8/layout/orgChart1"/>
    <dgm:cxn modelId="{22F66C3D-246D-4FFE-98A0-C8FFEB61FD6E}" type="presParOf" srcId="{D0252A1E-FCF0-4260-B655-E36D1912FD4B}" destId="{3DEA51C5-5773-4D96-8F98-3C2979A676D4}" srcOrd="1" destOrd="0" presId="urn:microsoft.com/office/officeart/2005/8/layout/orgChart1"/>
    <dgm:cxn modelId="{932F7B9A-DD8E-4F89-8E73-6235847A34E3}" type="presParOf" srcId="{D0252A1E-FCF0-4260-B655-E36D1912FD4B}" destId="{CB6219E7-82E6-419E-9CD1-2B0EB2E7FAB6}" srcOrd="2" destOrd="0" presId="urn:microsoft.com/office/officeart/2005/8/layout/orgChart1"/>
    <dgm:cxn modelId="{F23F1602-C487-4EA3-ACDD-8A59563C4EF9}" type="presParOf" srcId="{3EAEA013-9583-4AAD-9133-C6A758CDDDF6}" destId="{62C53009-BF98-41A9-AEAB-9D3B51DD211E}" srcOrd="2" destOrd="0" presId="urn:microsoft.com/office/officeart/2005/8/layout/orgChart1"/>
    <dgm:cxn modelId="{4955F44D-8173-43EE-B2CD-799BDD602A75}" type="presParOf" srcId="{3EAEA013-9583-4AAD-9133-C6A758CDDDF6}" destId="{B2044E7C-3F80-4113-92DA-AF857D3EC45E}" srcOrd="3" destOrd="0" presId="urn:microsoft.com/office/officeart/2005/8/layout/orgChart1"/>
    <dgm:cxn modelId="{AB857A02-34B9-4630-A559-47CE16A3B2F4}" type="presParOf" srcId="{B2044E7C-3F80-4113-92DA-AF857D3EC45E}" destId="{E63A9D00-6580-4D56-BE55-59F52EFF0705}" srcOrd="0" destOrd="0" presId="urn:microsoft.com/office/officeart/2005/8/layout/orgChart1"/>
    <dgm:cxn modelId="{A0D52816-D477-4901-930D-15D0371D4E1C}" type="presParOf" srcId="{E63A9D00-6580-4D56-BE55-59F52EFF0705}" destId="{F9ED4ADD-56D1-4C20-BFED-5D3BE422FBA1}" srcOrd="0" destOrd="0" presId="urn:microsoft.com/office/officeart/2005/8/layout/orgChart1"/>
    <dgm:cxn modelId="{E000ABA0-56C5-4F7B-B973-8AEEA0944089}" type="presParOf" srcId="{E63A9D00-6580-4D56-BE55-59F52EFF0705}" destId="{F6AC4887-979A-4BDC-B78C-6B2B3E037776}" srcOrd="1" destOrd="0" presId="urn:microsoft.com/office/officeart/2005/8/layout/orgChart1"/>
    <dgm:cxn modelId="{D71C2051-8A0B-416A-B67A-E76FF0899F1A}" type="presParOf" srcId="{B2044E7C-3F80-4113-92DA-AF857D3EC45E}" destId="{EDBC9861-7851-4835-9605-0B7E11DFCE9C}" srcOrd="1" destOrd="0" presId="urn:microsoft.com/office/officeart/2005/8/layout/orgChart1"/>
    <dgm:cxn modelId="{7869B35C-318F-45A2-B182-5E659D3D4F15}" type="presParOf" srcId="{B2044E7C-3F80-4113-92DA-AF857D3EC45E}" destId="{B0053BE5-74B4-41FB-9432-511F85D3AFD2}" srcOrd="2" destOrd="0" presId="urn:microsoft.com/office/officeart/2005/8/layout/orgChart1"/>
    <dgm:cxn modelId="{85E53C2C-3E37-474D-BE72-0C7F8FAE54F5}" type="presParOf" srcId="{3EAEA013-9583-4AAD-9133-C6A758CDDDF6}" destId="{548254AA-A7F8-405B-AF4D-69E43C05071F}" srcOrd="4" destOrd="0" presId="urn:microsoft.com/office/officeart/2005/8/layout/orgChart1"/>
    <dgm:cxn modelId="{F73AA79C-DB44-47F5-99E0-47F32AD66FE7}" type="presParOf" srcId="{3EAEA013-9583-4AAD-9133-C6A758CDDDF6}" destId="{89808BFD-6FE4-4911-9112-FCB1DFA96680}" srcOrd="5" destOrd="0" presId="urn:microsoft.com/office/officeart/2005/8/layout/orgChart1"/>
    <dgm:cxn modelId="{C995C4BA-93F7-4582-B9FB-BB8AEB28B08D}" type="presParOf" srcId="{89808BFD-6FE4-4911-9112-FCB1DFA96680}" destId="{19BEAADE-DA7F-45D4-9533-8661A2D8A4A1}" srcOrd="0" destOrd="0" presId="urn:microsoft.com/office/officeart/2005/8/layout/orgChart1"/>
    <dgm:cxn modelId="{462F5D3C-338C-4930-A6F4-6794503CE62E}" type="presParOf" srcId="{19BEAADE-DA7F-45D4-9533-8661A2D8A4A1}" destId="{892D9BA5-303C-42A5-B48A-A6D05F84070F}" srcOrd="0" destOrd="0" presId="urn:microsoft.com/office/officeart/2005/8/layout/orgChart1"/>
    <dgm:cxn modelId="{840DE461-0691-4F29-B83F-0C2785A4DEC4}" type="presParOf" srcId="{19BEAADE-DA7F-45D4-9533-8661A2D8A4A1}" destId="{5FDA15A2-EF28-4103-9B8C-D02BABBFD0A9}" srcOrd="1" destOrd="0" presId="urn:microsoft.com/office/officeart/2005/8/layout/orgChart1"/>
    <dgm:cxn modelId="{9765213A-CDCC-41E3-A6CE-EC2423201426}" type="presParOf" srcId="{89808BFD-6FE4-4911-9112-FCB1DFA96680}" destId="{FAF14BAD-3059-47F2-B6E7-679047EDD041}" srcOrd="1" destOrd="0" presId="urn:microsoft.com/office/officeart/2005/8/layout/orgChart1"/>
    <dgm:cxn modelId="{B8DA8F1F-405C-4F29-BEE2-CA008BB43369}" type="presParOf" srcId="{89808BFD-6FE4-4911-9112-FCB1DFA96680}" destId="{1CA14DFF-8ADB-4CB7-ACCB-83E4117A41B5}" srcOrd="2" destOrd="0" presId="urn:microsoft.com/office/officeart/2005/8/layout/orgChart1"/>
    <dgm:cxn modelId="{93A1D6EF-7DB5-4381-8B6F-61C52740CC51}" type="presParOf" srcId="{226D056A-A64E-4E76-8273-C9138D2141AD}" destId="{F5CA8187-F56F-4F31-8F11-A70DE8909123}" srcOrd="2" destOrd="0" presId="urn:microsoft.com/office/officeart/2005/8/layout/orgChart1"/>
    <dgm:cxn modelId="{C4A90CC2-8819-4147-B664-71E51C80F603}" type="presParOf" srcId="{4E9CCCCD-9268-4346-9EC9-B49396D84FD3}" destId="{20E69F19-2FFE-4BDA-8D77-73B32FAE1782}" srcOrd="2" destOrd="0" presId="urn:microsoft.com/office/officeart/2005/8/layout/orgChart1"/>
    <dgm:cxn modelId="{1B514E67-818F-4F87-942B-8E0AA03FC84F}" type="presParOf" srcId="{6B2B4BA7-F43F-4294-8776-B390A2AC104E}" destId="{958DE664-BA0A-4876-83B5-0B8532859323}" srcOrd="2" destOrd="0" presId="urn:microsoft.com/office/officeart/2005/8/layout/orgChart1"/>
    <dgm:cxn modelId="{58936614-C60F-459C-B161-BBB7D8B2C45C}" type="presParOf" srcId="{38778834-D01B-4E6F-B89B-0A46F3315CD7}" destId="{C5841B1D-CF55-47B2-AC38-CDC8A3F6247A}" srcOrd="2" destOrd="0" presId="urn:microsoft.com/office/officeart/2005/8/layout/orgChart1"/>
    <dgm:cxn modelId="{38C1FA4C-C0C2-43E7-B47F-594900447A04}" type="presParOf" srcId="{7B79AE67-E163-4D4C-B22C-6FA6E2D31104}" destId="{398CB16B-BAC9-48B9-A23D-4C7E2998F202}" srcOrd="4" destOrd="0" presId="urn:microsoft.com/office/officeart/2005/8/layout/orgChart1"/>
    <dgm:cxn modelId="{D391A1A1-3937-4FC0-968C-2CD43624BD60}" type="presParOf" srcId="{7B79AE67-E163-4D4C-B22C-6FA6E2D31104}" destId="{0A1DED3C-0EDF-40B2-BE0D-FBB9B897AE1A}" srcOrd="5" destOrd="0" presId="urn:microsoft.com/office/officeart/2005/8/layout/orgChart1"/>
    <dgm:cxn modelId="{F7BA3F9E-A864-4258-A9D0-A0D97844D781}" type="presParOf" srcId="{0A1DED3C-0EDF-40B2-BE0D-FBB9B897AE1A}" destId="{CFFCBE79-CE32-4E19-81DC-6CC4E9C5CDBA}" srcOrd="0" destOrd="0" presId="urn:microsoft.com/office/officeart/2005/8/layout/orgChart1"/>
    <dgm:cxn modelId="{8B91B556-6564-4DA5-9D6F-990D3AE8C09E}" type="presParOf" srcId="{CFFCBE79-CE32-4E19-81DC-6CC4E9C5CDBA}" destId="{E8B55F9E-D6BA-4D64-9840-D47264E407A2}" srcOrd="0" destOrd="0" presId="urn:microsoft.com/office/officeart/2005/8/layout/orgChart1"/>
    <dgm:cxn modelId="{ACDCE57F-6735-407E-A54A-32B058E46FE5}" type="presParOf" srcId="{CFFCBE79-CE32-4E19-81DC-6CC4E9C5CDBA}" destId="{82960768-ABF6-4D80-9EA9-ADBDCC9A11CC}" srcOrd="1" destOrd="0" presId="urn:microsoft.com/office/officeart/2005/8/layout/orgChart1"/>
    <dgm:cxn modelId="{A9C733C5-FAF0-4B01-B796-D2DE7403AAC4}" type="presParOf" srcId="{0A1DED3C-0EDF-40B2-BE0D-FBB9B897AE1A}" destId="{6007BD60-4957-42E3-A43F-FF15E6C9A16F}" srcOrd="1" destOrd="0" presId="urn:microsoft.com/office/officeart/2005/8/layout/orgChart1"/>
    <dgm:cxn modelId="{177FDA2E-0DCD-4946-91B6-7A6F7D39FAF6}" type="presParOf" srcId="{6007BD60-4957-42E3-A43F-FF15E6C9A16F}" destId="{3722C6A7-3BEA-4AA3-B5CE-663A4FF1EE1B}" srcOrd="0" destOrd="0" presId="urn:microsoft.com/office/officeart/2005/8/layout/orgChart1"/>
    <dgm:cxn modelId="{9FE56260-2224-4144-9E2F-61DDA27FF66C}" type="presParOf" srcId="{6007BD60-4957-42E3-A43F-FF15E6C9A16F}" destId="{DF7C3F07-4E53-4F78-B8AD-915D8DF0997F}" srcOrd="1" destOrd="0" presId="urn:microsoft.com/office/officeart/2005/8/layout/orgChart1"/>
    <dgm:cxn modelId="{356EEFA7-B5CC-455D-8EE5-7E2909ED5CA1}" type="presParOf" srcId="{DF7C3F07-4E53-4F78-B8AD-915D8DF0997F}" destId="{1736629F-F978-4865-B557-B34F2D6E5188}" srcOrd="0" destOrd="0" presId="urn:microsoft.com/office/officeart/2005/8/layout/orgChart1"/>
    <dgm:cxn modelId="{70173DA7-68C9-4626-B2D1-6F6B29714312}" type="presParOf" srcId="{1736629F-F978-4865-B557-B34F2D6E5188}" destId="{3BD7E091-497F-42BE-B6FD-696E3ADB6B75}" srcOrd="0" destOrd="0" presId="urn:microsoft.com/office/officeart/2005/8/layout/orgChart1"/>
    <dgm:cxn modelId="{00E2D0AC-EA25-4615-BFF0-F2B2458EAD8A}" type="presParOf" srcId="{1736629F-F978-4865-B557-B34F2D6E5188}" destId="{D75BFB2C-2CE6-4733-A486-F80D41455B06}" srcOrd="1" destOrd="0" presId="urn:microsoft.com/office/officeart/2005/8/layout/orgChart1"/>
    <dgm:cxn modelId="{1BE2ECC1-19A8-44FE-8D1F-21A613CB2568}" type="presParOf" srcId="{DF7C3F07-4E53-4F78-B8AD-915D8DF0997F}" destId="{9B1D4161-62EB-4DDA-8D09-A3FD9BE18B7E}" srcOrd="1" destOrd="0" presId="urn:microsoft.com/office/officeart/2005/8/layout/orgChart1"/>
    <dgm:cxn modelId="{95A99262-0EB8-4B05-AFF3-07196897939F}" type="presParOf" srcId="{9B1D4161-62EB-4DDA-8D09-A3FD9BE18B7E}" destId="{8ED5437F-2A07-48AF-9CBB-A0B36ED6C8E2}" srcOrd="0" destOrd="0" presId="urn:microsoft.com/office/officeart/2005/8/layout/orgChart1"/>
    <dgm:cxn modelId="{1EA24780-CBBB-43FE-961E-BD83A1A4A35F}" type="presParOf" srcId="{9B1D4161-62EB-4DDA-8D09-A3FD9BE18B7E}" destId="{F0A6EA8F-AC72-4879-BDC5-03A206246599}" srcOrd="1" destOrd="0" presId="urn:microsoft.com/office/officeart/2005/8/layout/orgChart1"/>
    <dgm:cxn modelId="{A245D5A3-C6F5-468A-8B2D-79A41408301B}" type="presParOf" srcId="{F0A6EA8F-AC72-4879-BDC5-03A206246599}" destId="{E74510B5-9FB8-40F2-9C96-CD46D3C9E49F}" srcOrd="0" destOrd="0" presId="urn:microsoft.com/office/officeart/2005/8/layout/orgChart1"/>
    <dgm:cxn modelId="{9F6D54A3-40F1-42F6-AFCF-4CA3493FD397}" type="presParOf" srcId="{E74510B5-9FB8-40F2-9C96-CD46D3C9E49F}" destId="{AB7F00AE-DD39-49DC-A33B-DC02498C9929}" srcOrd="0" destOrd="0" presId="urn:microsoft.com/office/officeart/2005/8/layout/orgChart1"/>
    <dgm:cxn modelId="{C1B15BDE-58DC-4AB3-9E5F-BC50AED5936F}" type="presParOf" srcId="{E74510B5-9FB8-40F2-9C96-CD46D3C9E49F}" destId="{2D6D1D7D-D47D-4874-B7D4-84186BB7CE9C}" srcOrd="1" destOrd="0" presId="urn:microsoft.com/office/officeart/2005/8/layout/orgChart1"/>
    <dgm:cxn modelId="{5A2651C5-AE03-44F6-BBB8-A2DC5A8AC170}" type="presParOf" srcId="{F0A6EA8F-AC72-4879-BDC5-03A206246599}" destId="{9F95F416-A07A-4AF6-B09C-584E5B750F5A}" srcOrd="1" destOrd="0" presId="urn:microsoft.com/office/officeart/2005/8/layout/orgChart1"/>
    <dgm:cxn modelId="{220BC3A8-09F5-4DC9-B74C-2AD713A1608A}" type="presParOf" srcId="{9F95F416-A07A-4AF6-B09C-584E5B750F5A}" destId="{D183678E-F93C-4AA4-8B16-ED489FA43979}" srcOrd="0" destOrd="0" presId="urn:microsoft.com/office/officeart/2005/8/layout/orgChart1"/>
    <dgm:cxn modelId="{5C543593-F895-4453-844C-4BDD176AC261}" type="presParOf" srcId="{9F95F416-A07A-4AF6-B09C-584E5B750F5A}" destId="{68D497A7-9492-4227-85E0-D4C8FBC0CC89}" srcOrd="1" destOrd="0" presId="urn:microsoft.com/office/officeart/2005/8/layout/orgChart1"/>
    <dgm:cxn modelId="{98AFF150-DB2D-4710-A2BE-162CA6CAE242}" type="presParOf" srcId="{68D497A7-9492-4227-85E0-D4C8FBC0CC89}" destId="{83BE045F-A173-429A-9961-06B494457F83}" srcOrd="0" destOrd="0" presId="urn:microsoft.com/office/officeart/2005/8/layout/orgChart1"/>
    <dgm:cxn modelId="{AD9BC67E-0AC2-4D22-8D71-282F45D7C7D5}" type="presParOf" srcId="{83BE045F-A173-429A-9961-06B494457F83}" destId="{9773738D-6C82-46FB-8E1C-B1ED9E3FF6CB}" srcOrd="0" destOrd="0" presId="urn:microsoft.com/office/officeart/2005/8/layout/orgChart1"/>
    <dgm:cxn modelId="{2B4B6C46-54B4-481D-B485-FEAA5CFC3460}" type="presParOf" srcId="{83BE045F-A173-429A-9961-06B494457F83}" destId="{347330C6-C8D1-4D05-9FEB-5FA3D364D8AC}" srcOrd="1" destOrd="0" presId="urn:microsoft.com/office/officeart/2005/8/layout/orgChart1"/>
    <dgm:cxn modelId="{F9BA02F0-D32F-4006-86D9-FAE10D032F6A}" type="presParOf" srcId="{68D497A7-9492-4227-85E0-D4C8FBC0CC89}" destId="{0335DBCB-F16B-449A-94C6-395919C29971}" srcOrd="1" destOrd="0" presId="urn:microsoft.com/office/officeart/2005/8/layout/orgChart1"/>
    <dgm:cxn modelId="{EBFBABB7-5385-4151-94CB-427BCB8369B0}" type="presParOf" srcId="{68D497A7-9492-4227-85E0-D4C8FBC0CC89}" destId="{6D7F761A-35EA-443C-8005-55C26F487E13}" srcOrd="2" destOrd="0" presId="urn:microsoft.com/office/officeart/2005/8/layout/orgChart1"/>
    <dgm:cxn modelId="{243A0681-68DA-463D-A88F-FC76E85D400F}" type="presParOf" srcId="{9F95F416-A07A-4AF6-B09C-584E5B750F5A}" destId="{10C8FA19-A7F6-4AD9-82B5-055605BEEE99}" srcOrd="2" destOrd="0" presId="urn:microsoft.com/office/officeart/2005/8/layout/orgChart1"/>
    <dgm:cxn modelId="{0BD1DADC-B175-48BA-A58A-A78B4647646E}" type="presParOf" srcId="{9F95F416-A07A-4AF6-B09C-584E5B750F5A}" destId="{336FFC6B-34AD-4CED-9E03-B86D164FAD2A}" srcOrd="3" destOrd="0" presId="urn:microsoft.com/office/officeart/2005/8/layout/orgChart1"/>
    <dgm:cxn modelId="{27593E6E-34E4-433B-8AEF-54A7DAF8AD64}" type="presParOf" srcId="{336FFC6B-34AD-4CED-9E03-B86D164FAD2A}" destId="{6E693098-FFC8-4B38-B759-7BE781CFBD0A}" srcOrd="0" destOrd="0" presId="urn:microsoft.com/office/officeart/2005/8/layout/orgChart1"/>
    <dgm:cxn modelId="{19460A4A-BC24-40ED-81AA-BB5938311609}" type="presParOf" srcId="{6E693098-FFC8-4B38-B759-7BE781CFBD0A}" destId="{DA223860-A69F-44E1-996F-8C8F55487025}" srcOrd="0" destOrd="0" presId="urn:microsoft.com/office/officeart/2005/8/layout/orgChart1"/>
    <dgm:cxn modelId="{E747AC28-998B-4321-BD35-7B38350435BB}" type="presParOf" srcId="{6E693098-FFC8-4B38-B759-7BE781CFBD0A}" destId="{42A58273-12EC-4F5E-8336-D3193A473281}" srcOrd="1" destOrd="0" presId="urn:microsoft.com/office/officeart/2005/8/layout/orgChart1"/>
    <dgm:cxn modelId="{1D41CC6E-370F-4BC5-A10D-A3AE84B24022}" type="presParOf" srcId="{336FFC6B-34AD-4CED-9E03-B86D164FAD2A}" destId="{F88B3A34-94C0-40D1-8D07-780F99C48248}" srcOrd="1" destOrd="0" presId="urn:microsoft.com/office/officeart/2005/8/layout/orgChart1"/>
    <dgm:cxn modelId="{BCAED5EF-F5F5-436B-A61B-5B7ACB443323}" type="presParOf" srcId="{336FFC6B-34AD-4CED-9E03-B86D164FAD2A}" destId="{C12314E0-912B-4984-8CCB-CAAC997E745C}" srcOrd="2" destOrd="0" presId="urn:microsoft.com/office/officeart/2005/8/layout/orgChart1"/>
    <dgm:cxn modelId="{FEC13D2B-BA3C-44A6-A03E-7B7A3BD9F6B5}" type="presParOf" srcId="{F0A6EA8F-AC72-4879-BDC5-03A206246599}" destId="{8B499792-DEBC-4A96-928D-D500AD325DAB}" srcOrd="2" destOrd="0" presId="urn:microsoft.com/office/officeart/2005/8/layout/orgChart1"/>
    <dgm:cxn modelId="{018DDA0B-6167-42E1-8055-5B00047AAE92}" type="presParOf" srcId="{DF7C3F07-4E53-4F78-B8AD-915D8DF0997F}" destId="{34CA23BA-A61A-4D20-AB8B-62A6854ED4D9}" srcOrd="2" destOrd="0" presId="urn:microsoft.com/office/officeart/2005/8/layout/orgChart1"/>
    <dgm:cxn modelId="{81BD6D34-A0AE-4D29-9680-3DF63F34C080}" type="presParOf" srcId="{0A1DED3C-0EDF-40B2-BE0D-FBB9B897AE1A}" destId="{4025813D-16CF-43F1-9936-89DD68E86D00}" srcOrd="2" destOrd="0" presId="urn:microsoft.com/office/officeart/2005/8/layout/orgChart1"/>
    <dgm:cxn modelId="{71BBFB48-319B-41E6-916D-F861670FB77C}" type="presParOf" srcId="{7B79AE67-E163-4D4C-B22C-6FA6E2D31104}" destId="{D82B98AF-C274-4D12-947D-3F56BD0EAECD}" srcOrd="6" destOrd="0" presId="urn:microsoft.com/office/officeart/2005/8/layout/orgChart1"/>
    <dgm:cxn modelId="{7ADFCAA3-AF95-4A91-B67C-EDC0ECDD179D}" type="presParOf" srcId="{7B79AE67-E163-4D4C-B22C-6FA6E2D31104}" destId="{82FA9CD1-3CC1-4C64-AE03-7353E0C4DAE5}" srcOrd="7" destOrd="0" presId="urn:microsoft.com/office/officeart/2005/8/layout/orgChart1"/>
    <dgm:cxn modelId="{EF0826FD-2745-4368-A9E2-EF1C37DA8B0F}" type="presParOf" srcId="{82FA9CD1-3CC1-4C64-AE03-7353E0C4DAE5}" destId="{4754CD10-4D9C-4F9C-B3BD-D8D08A413F33}" srcOrd="0" destOrd="0" presId="urn:microsoft.com/office/officeart/2005/8/layout/orgChart1"/>
    <dgm:cxn modelId="{AA370959-45A0-4526-99BB-0A6C2C2B8AD3}" type="presParOf" srcId="{4754CD10-4D9C-4F9C-B3BD-D8D08A413F33}" destId="{E5B2AC56-B886-48A3-989E-FAC8A33C35D3}" srcOrd="0" destOrd="0" presId="urn:microsoft.com/office/officeart/2005/8/layout/orgChart1"/>
    <dgm:cxn modelId="{3D63CF79-84CE-48CB-9C2F-899131090699}" type="presParOf" srcId="{4754CD10-4D9C-4F9C-B3BD-D8D08A413F33}" destId="{B2F5AF4F-D38D-434C-ACE4-CFF53E42CB4E}" srcOrd="1" destOrd="0" presId="urn:microsoft.com/office/officeart/2005/8/layout/orgChart1"/>
    <dgm:cxn modelId="{9C75E0BF-AA2F-43D7-95A9-0F05CE529BCC}" type="presParOf" srcId="{82FA9CD1-3CC1-4C64-AE03-7353E0C4DAE5}" destId="{5498CF96-BFEA-46AC-A7E4-AD2138E3291A}" srcOrd="1" destOrd="0" presId="urn:microsoft.com/office/officeart/2005/8/layout/orgChart1"/>
    <dgm:cxn modelId="{A84BE74B-32E3-417D-8D56-8A5D8E251428}" type="presParOf" srcId="{5498CF96-BFEA-46AC-A7E4-AD2138E3291A}" destId="{9966A694-4536-49E9-8679-EA4DBDA2A0B6}" srcOrd="0" destOrd="0" presId="urn:microsoft.com/office/officeart/2005/8/layout/orgChart1"/>
    <dgm:cxn modelId="{68AC9052-43AE-482C-8612-66CF80B94A14}" type="presParOf" srcId="{5498CF96-BFEA-46AC-A7E4-AD2138E3291A}" destId="{1FFDA595-2374-4227-8462-36E16B16BCE7}" srcOrd="1" destOrd="0" presId="urn:microsoft.com/office/officeart/2005/8/layout/orgChart1"/>
    <dgm:cxn modelId="{B6091491-3D4E-4565-B9BC-D1EE00B62FA7}" type="presParOf" srcId="{1FFDA595-2374-4227-8462-36E16B16BCE7}" destId="{8E890E4C-4062-48E3-B06A-96DFB4FD27E9}" srcOrd="0" destOrd="0" presId="urn:microsoft.com/office/officeart/2005/8/layout/orgChart1"/>
    <dgm:cxn modelId="{80BD7FF3-4CB0-4F66-BA7C-FCE39532B13D}" type="presParOf" srcId="{8E890E4C-4062-48E3-B06A-96DFB4FD27E9}" destId="{D0465ECB-E11C-47F8-8BD7-4A08AEA4A1AE}" srcOrd="0" destOrd="0" presId="urn:microsoft.com/office/officeart/2005/8/layout/orgChart1"/>
    <dgm:cxn modelId="{45E094E3-EB15-4D3E-B5AE-A42A9A733CC7}" type="presParOf" srcId="{8E890E4C-4062-48E3-B06A-96DFB4FD27E9}" destId="{A48E6132-DB4D-4F9D-82E2-7944F255D3F8}" srcOrd="1" destOrd="0" presId="urn:microsoft.com/office/officeart/2005/8/layout/orgChart1"/>
    <dgm:cxn modelId="{F6A5F85C-6D7B-49EC-A9DD-B5DDB4E580B5}" type="presParOf" srcId="{1FFDA595-2374-4227-8462-36E16B16BCE7}" destId="{6B389291-EF1C-4552-8807-215E781DDA6B}" srcOrd="1" destOrd="0" presId="urn:microsoft.com/office/officeart/2005/8/layout/orgChart1"/>
    <dgm:cxn modelId="{4F6AE5D0-18F4-4AA8-8001-FBB5D34DB5E5}" type="presParOf" srcId="{1FFDA595-2374-4227-8462-36E16B16BCE7}" destId="{E381842D-0291-43BD-9BF1-6319286167A5}" srcOrd="2" destOrd="0" presId="urn:microsoft.com/office/officeart/2005/8/layout/orgChart1"/>
    <dgm:cxn modelId="{C5BAC1CF-D205-43EF-B20C-3C964733B3C2}" type="presParOf" srcId="{5498CF96-BFEA-46AC-A7E4-AD2138E3291A}" destId="{3BC5861C-B2BA-419D-9839-829B63D24D95}" srcOrd="2" destOrd="0" presId="urn:microsoft.com/office/officeart/2005/8/layout/orgChart1"/>
    <dgm:cxn modelId="{02FF12C6-9980-44F2-993E-318B2A5523BC}" type="presParOf" srcId="{5498CF96-BFEA-46AC-A7E4-AD2138E3291A}" destId="{AF2449E7-B42A-4906-A9D6-41611029E463}" srcOrd="3" destOrd="0" presId="urn:microsoft.com/office/officeart/2005/8/layout/orgChart1"/>
    <dgm:cxn modelId="{3E3632A1-8E1F-40F7-973C-3F6909A407BC}" type="presParOf" srcId="{AF2449E7-B42A-4906-A9D6-41611029E463}" destId="{DDEABDA2-0302-40A6-83AE-D6EBDEC9980C}" srcOrd="0" destOrd="0" presId="urn:microsoft.com/office/officeart/2005/8/layout/orgChart1"/>
    <dgm:cxn modelId="{6BDB4B59-C745-49BD-8C1E-496AB21A961C}" type="presParOf" srcId="{DDEABDA2-0302-40A6-83AE-D6EBDEC9980C}" destId="{8354FB7E-01BE-497D-9FC5-69633DD934D2}" srcOrd="0" destOrd="0" presId="urn:microsoft.com/office/officeart/2005/8/layout/orgChart1"/>
    <dgm:cxn modelId="{24270C61-0AAE-442E-9C43-8A148C15AD3F}" type="presParOf" srcId="{DDEABDA2-0302-40A6-83AE-D6EBDEC9980C}" destId="{5112A331-C977-41A4-AD5C-1F921A13F2D0}" srcOrd="1" destOrd="0" presId="urn:microsoft.com/office/officeart/2005/8/layout/orgChart1"/>
    <dgm:cxn modelId="{75CE2B27-8883-4B59-9BFA-E411F67FD2DE}" type="presParOf" srcId="{AF2449E7-B42A-4906-A9D6-41611029E463}" destId="{411CFD70-F7DC-47A4-8F2A-55C289012280}" srcOrd="1" destOrd="0" presId="urn:microsoft.com/office/officeart/2005/8/layout/orgChart1"/>
    <dgm:cxn modelId="{A49C6698-561C-4379-9FEB-EAE9F213367D}" type="presParOf" srcId="{AF2449E7-B42A-4906-A9D6-41611029E463}" destId="{027BFC65-56FD-4D7D-8AEA-49217B30E9A5}" srcOrd="2" destOrd="0" presId="urn:microsoft.com/office/officeart/2005/8/layout/orgChart1"/>
    <dgm:cxn modelId="{624FE77E-05D0-49EC-B2C4-3476E17073DF}" type="presParOf" srcId="{5498CF96-BFEA-46AC-A7E4-AD2138E3291A}" destId="{605F2E69-AF8B-4651-9FE2-9AA5A344AF64}" srcOrd="4" destOrd="0" presId="urn:microsoft.com/office/officeart/2005/8/layout/orgChart1"/>
    <dgm:cxn modelId="{263D0D43-39EA-4432-8F55-55C0DB983B20}" type="presParOf" srcId="{5498CF96-BFEA-46AC-A7E4-AD2138E3291A}" destId="{1935052D-6A8A-4EDC-A80F-D870F7179E00}" srcOrd="5" destOrd="0" presId="urn:microsoft.com/office/officeart/2005/8/layout/orgChart1"/>
    <dgm:cxn modelId="{F6EBE3DE-9CD2-4864-A831-D9F9282AE9C4}" type="presParOf" srcId="{1935052D-6A8A-4EDC-A80F-D870F7179E00}" destId="{1231DF3E-9369-4ED8-AB8F-216916EC0242}" srcOrd="0" destOrd="0" presId="urn:microsoft.com/office/officeart/2005/8/layout/orgChart1"/>
    <dgm:cxn modelId="{7EFD91B2-2766-4E98-8DE4-6A5BCB6C1111}" type="presParOf" srcId="{1231DF3E-9369-4ED8-AB8F-216916EC0242}" destId="{85F52DA5-3108-443A-90BA-FFDE925E489E}" srcOrd="0" destOrd="0" presId="urn:microsoft.com/office/officeart/2005/8/layout/orgChart1"/>
    <dgm:cxn modelId="{336DF1C9-1FA4-4392-BA65-8BFA8BA13AB3}" type="presParOf" srcId="{1231DF3E-9369-4ED8-AB8F-216916EC0242}" destId="{351D887F-AFEF-4DF5-BC73-4E26A0E25813}" srcOrd="1" destOrd="0" presId="urn:microsoft.com/office/officeart/2005/8/layout/orgChart1"/>
    <dgm:cxn modelId="{FBBB60E4-4A1F-4AE2-87DA-B9047A18D78F}" type="presParOf" srcId="{1935052D-6A8A-4EDC-A80F-D870F7179E00}" destId="{3ECE8EB2-EBCB-48D6-9627-3DA3DDD97B5D}" srcOrd="1" destOrd="0" presId="urn:microsoft.com/office/officeart/2005/8/layout/orgChart1"/>
    <dgm:cxn modelId="{893368E1-7934-4F83-96F3-31BE8F396CB7}" type="presParOf" srcId="{1935052D-6A8A-4EDC-A80F-D870F7179E00}" destId="{F9E9DEE3-F52B-4F4B-A0B6-B05EE8210E35}" srcOrd="2" destOrd="0" presId="urn:microsoft.com/office/officeart/2005/8/layout/orgChart1"/>
    <dgm:cxn modelId="{4D33D6E3-F825-42BD-8527-8DABECDC80D3}" type="presParOf" srcId="{5498CF96-BFEA-46AC-A7E4-AD2138E3291A}" destId="{70B21272-D9EC-40E6-A0B7-0E9BD24790E4}" srcOrd="6" destOrd="0" presId="urn:microsoft.com/office/officeart/2005/8/layout/orgChart1"/>
    <dgm:cxn modelId="{52005AC7-82E7-4B1E-AF1F-B7719C82C1EC}" type="presParOf" srcId="{5498CF96-BFEA-46AC-A7E4-AD2138E3291A}" destId="{A986AC50-BA8B-42C4-92AB-2EF76542C3E2}" srcOrd="7" destOrd="0" presId="urn:microsoft.com/office/officeart/2005/8/layout/orgChart1"/>
    <dgm:cxn modelId="{08A949F6-4ACB-4F79-B049-6F7378822B74}" type="presParOf" srcId="{A986AC50-BA8B-42C4-92AB-2EF76542C3E2}" destId="{BC64FAF1-A3A1-4B38-B230-FB5EA9947D79}" srcOrd="0" destOrd="0" presId="urn:microsoft.com/office/officeart/2005/8/layout/orgChart1"/>
    <dgm:cxn modelId="{C89301D3-846C-4ECB-9C99-439E2DCCD0B8}" type="presParOf" srcId="{BC64FAF1-A3A1-4B38-B230-FB5EA9947D79}" destId="{4AD1B1B5-C018-4CBA-B19D-70AE876B6EF3}" srcOrd="0" destOrd="0" presId="urn:microsoft.com/office/officeart/2005/8/layout/orgChart1"/>
    <dgm:cxn modelId="{B50A0D09-514E-41A1-92CA-CC67DCEF1E85}" type="presParOf" srcId="{BC64FAF1-A3A1-4B38-B230-FB5EA9947D79}" destId="{1E520EB8-9346-40D8-85DE-ED36171840EA}" srcOrd="1" destOrd="0" presId="urn:microsoft.com/office/officeart/2005/8/layout/orgChart1"/>
    <dgm:cxn modelId="{56FD81C5-7851-4EBF-882E-5D20B02A81CF}" type="presParOf" srcId="{A986AC50-BA8B-42C4-92AB-2EF76542C3E2}" destId="{D6413BF0-795D-4EA0-A4F5-307337BC49BF}" srcOrd="1" destOrd="0" presId="urn:microsoft.com/office/officeart/2005/8/layout/orgChart1"/>
    <dgm:cxn modelId="{634D8DD0-0A4A-4C4B-9776-7EF01AB7364D}" type="presParOf" srcId="{A986AC50-BA8B-42C4-92AB-2EF76542C3E2}" destId="{D2749C5A-C9D4-48B9-8299-260EB510EF62}" srcOrd="2" destOrd="0" presId="urn:microsoft.com/office/officeart/2005/8/layout/orgChart1"/>
    <dgm:cxn modelId="{B640B27D-93FC-4E79-922D-00F012D89B84}" type="presParOf" srcId="{5498CF96-BFEA-46AC-A7E4-AD2138E3291A}" destId="{DE83251A-756D-42E7-9A73-58F180036509}" srcOrd="8" destOrd="0" presId="urn:microsoft.com/office/officeart/2005/8/layout/orgChart1"/>
    <dgm:cxn modelId="{1ECADD6F-49EF-4ED9-A624-AA4625B8D331}" type="presParOf" srcId="{5498CF96-BFEA-46AC-A7E4-AD2138E3291A}" destId="{166BCFA4-CBF1-4644-8644-71BF90131551}" srcOrd="9" destOrd="0" presId="urn:microsoft.com/office/officeart/2005/8/layout/orgChart1"/>
    <dgm:cxn modelId="{B07E6036-79FE-41A1-A908-58204B5FB194}" type="presParOf" srcId="{166BCFA4-CBF1-4644-8644-71BF90131551}" destId="{A17CF9C5-1621-4EFC-B2BA-34B4C9F65B75}" srcOrd="0" destOrd="0" presId="urn:microsoft.com/office/officeart/2005/8/layout/orgChart1"/>
    <dgm:cxn modelId="{275BF068-B5AD-4AF8-8760-738E6FEBCE87}" type="presParOf" srcId="{A17CF9C5-1621-4EFC-B2BA-34B4C9F65B75}" destId="{009CFA62-A4BA-449D-A480-E3FFF9B9B464}" srcOrd="0" destOrd="0" presId="urn:microsoft.com/office/officeart/2005/8/layout/orgChart1"/>
    <dgm:cxn modelId="{305C3982-623F-4992-B6F4-8C3E9B6E69DC}" type="presParOf" srcId="{A17CF9C5-1621-4EFC-B2BA-34B4C9F65B75}" destId="{A810AB8B-91A6-4FD0-A137-3F02C669CB13}" srcOrd="1" destOrd="0" presId="urn:microsoft.com/office/officeart/2005/8/layout/orgChart1"/>
    <dgm:cxn modelId="{294F16B5-6B01-4E12-9B31-580415A19467}" type="presParOf" srcId="{166BCFA4-CBF1-4644-8644-71BF90131551}" destId="{7FC31509-6921-44B0-832C-9C157D3125DF}" srcOrd="1" destOrd="0" presId="urn:microsoft.com/office/officeart/2005/8/layout/orgChart1"/>
    <dgm:cxn modelId="{0F19336F-4A6E-4EDE-8EB4-DF7F9ECEAF38}" type="presParOf" srcId="{166BCFA4-CBF1-4644-8644-71BF90131551}" destId="{13C8D3A4-90E8-4F8C-A8EC-CA1DB134051B}" srcOrd="2" destOrd="0" presId="urn:microsoft.com/office/officeart/2005/8/layout/orgChart1"/>
    <dgm:cxn modelId="{B26136FE-3CF0-4A47-AB46-A1FAD366DAEB}" type="presParOf" srcId="{5498CF96-BFEA-46AC-A7E4-AD2138E3291A}" destId="{7F34E682-EDB0-4F8D-9C98-6E85E964F0B9}" srcOrd="10" destOrd="0" presId="urn:microsoft.com/office/officeart/2005/8/layout/orgChart1"/>
    <dgm:cxn modelId="{0219FE15-E290-4470-AB04-CA66549B3B66}" type="presParOf" srcId="{5498CF96-BFEA-46AC-A7E4-AD2138E3291A}" destId="{38A0D3FD-3ABC-4151-9822-C985326E7168}" srcOrd="11" destOrd="0" presId="urn:microsoft.com/office/officeart/2005/8/layout/orgChart1"/>
    <dgm:cxn modelId="{283658F7-F4F0-4508-8ABB-F3BB40446A50}" type="presParOf" srcId="{38A0D3FD-3ABC-4151-9822-C985326E7168}" destId="{6CE57E65-2361-435A-829A-8C1FB85AB425}" srcOrd="0" destOrd="0" presId="urn:microsoft.com/office/officeart/2005/8/layout/orgChart1"/>
    <dgm:cxn modelId="{3EF263D7-A673-486C-8132-EE5125A086BC}" type="presParOf" srcId="{6CE57E65-2361-435A-829A-8C1FB85AB425}" destId="{B3E1E9D9-A649-4348-8614-D99CE9C4C6DB}" srcOrd="0" destOrd="0" presId="urn:microsoft.com/office/officeart/2005/8/layout/orgChart1"/>
    <dgm:cxn modelId="{9F8D6D3E-D06D-4397-8BA6-F09ED4B97BAE}" type="presParOf" srcId="{6CE57E65-2361-435A-829A-8C1FB85AB425}" destId="{BDBDAD9C-C133-4152-8FD4-BB6B2CB2F51D}" srcOrd="1" destOrd="0" presId="urn:microsoft.com/office/officeart/2005/8/layout/orgChart1"/>
    <dgm:cxn modelId="{41B71479-D26B-40E4-8621-1CCFEA086A10}" type="presParOf" srcId="{38A0D3FD-3ABC-4151-9822-C985326E7168}" destId="{6D9F2303-EB1D-4802-A8A0-9269CAC606B4}" srcOrd="1" destOrd="0" presId="urn:microsoft.com/office/officeart/2005/8/layout/orgChart1"/>
    <dgm:cxn modelId="{632C824D-71A8-4CEF-BE0C-2F3EEFCA78DC}" type="presParOf" srcId="{38A0D3FD-3ABC-4151-9822-C985326E7168}" destId="{58A04DB9-8A5A-43FA-9153-E8DDB870DAF1}" srcOrd="2" destOrd="0" presId="urn:microsoft.com/office/officeart/2005/8/layout/orgChart1"/>
    <dgm:cxn modelId="{F3B1D745-068C-4589-B928-D6FE60618153}" type="presParOf" srcId="{5498CF96-BFEA-46AC-A7E4-AD2138E3291A}" destId="{80AC7EF9-E372-4675-B8AE-0D102A76F1F8}" srcOrd="12" destOrd="0" presId="urn:microsoft.com/office/officeart/2005/8/layout/orgChart1"/>
    <dgm:cxn modelId="{835BD7A6-74D8-4EA8-B3A4-EE268C9ADDC7}" type="presParOf" srcId="{5498CF96-BFEA-46AC-A7E4-AD2138E3291A}" destId="{5C56C8BA-9F2B-4F00-8E0D-90AE10F64B65}" srcOrd="13" destOrd="0" presId="urn:microsoft.com/office/officeart/2005/8/layout/orgChart1"/>
    <dgm:cxn modelId="{A94FC40F-B79F-442A-9588-01547770194A}" type="presParOf" srcId="{5C56C8BA-9F2B-4F00-8E0D-90AE10F64B65}" destId="{4445C378-15C9-41DB-806D-215AFF300BB5}" srcOrd="0" destOrd="0" presId="urn:microsoft.com/office/officeart/2005/8/layout/orgChart1"/>
    <dgm:cxn modelId="{A38E6871-B14A-4F3C-8E67-2F79161688F4}" type="presParOf" srcId="{4445C378-15C9-41DB-806D-215AFF300BB5}" destId="{E2AC378E-DBDB-4134-A6B5-FB441F0C6667}" srcOrd="0" destOrd="0" presId="urn:microsoft.com/office/officeart/2005/8/layout/orgChart1"/>
    <dgm:cxn modelId="{DC1C3132-1A26-423B-9E80-5CB52B2989C5}" type="presParOf" srcId="{4445C378-15C9-41DB-806D-215AFF300BB5}" destId="{FF436579-3203-4FBF-B20D-AE7ACE3E8A7D}" srcOrd="1" destOrd="0" presId="urn:microsoft.com/office/officeart/2005/8/layout/orgChart1"/>
    <dgm:cxn modelId="{D9DA2947-0897-4675-A7EA-5A59A8C43244}" type="presParOf" srcId="{5C56C8BA-9F2B-4F00-8E0D-90AE10F64B65}" destId="{3E4FA3FC-BBE1-4942-B824-F35A385E9572}" srcOrd="1" destOrd="0" presId="urn:microsoft.com/office/officeart/2005/8/layout/orgChart1"/>
    <dgm:cxn modelId="{231826E5-1FFE-43EC-A70A-934C0FB63417}" type="presParOf" srcId="{5C56C8BA-9F2B-4F00-8E0D-90AE10F64B65}" destId="{F9CEC39F-8A75-4FC0-B238-EA6E89DF8D2F}" srcOrd="2" destOrd="0" presId="urn:microsoft.com/office/officeart/2005/8/layout/orgChart1"/>
    <dgm:cxn modelId="{8EFFF735-7F30-4B7D-83E4-599826DC695C}" type="presParOf" srcId="{5498CF96-BFEA-46AC-A7E4-AD2138E3291A}" destId="{18BE41D3-3660-444F-96B5-CDE17BCC0CAF}" srcOrd="14" destOrd="0" presId="urn:microsoft.com/office/officeart/2005/8/layout/orgChart1"/>
    <dgm:cxn modelId="{A21495C2-6309-4E13-97C2-E2034E782B50}" type="presParOf" srcId="{5498CF96-BFEA-46AC-A7E4-AD2138E3291A}" destId="{3421584D-520D-484D-9E22-8F81A917F826}" srcOrd="15" destOrd="0" presId="urn:microsoft.com/office/officeart/2005/8/layout/orgChart1"/>
    <dgm:cxn modelId="{1B202B4E-76C5-45F5-96CA-A9892DF8B216}" type="presParOf" srcId="{3421584D-520D-484D-9E22-8F81A917F826}" destId="{9407D10C-5A59-4770-9980-A1B8994929BB}" srcOrd="0" destOrd="0" presId="urn:microsoft.com/office/officeart/2005/8/layout/orgChart1"/>
    <dgm:cxn modelId="{1D912013-741F-4732-B51F-5BB2A51E5F81}" type="presParOf" srcId="{9407D10C-5A59-4770-9980-A1B8994929BB}" destId="{BF3280AC-2355-4765-B2DE-FA855F639665}" srcOrd="0" destOrd="0" presId="urn:microsoft.com/office/officeart/2005/8/layout/orgChart1"/>
    <dgm:cxn modelId="{AF76D331-99EC-4A99-A679-3A401CAEBA85}" type="presParOf" srcId="{9407D10C-5A59-4770-9980-A1B8994929BB}" destId="{AD3B9A2D-4455-4FA0-9B98-E020A087CFD1}" srcOrd="1" destOrd="0" presId="urn:microsoft.com/office/officeart/2005/8/layout/orgChart1"/>
    <dgm:cxn modelId="{E6EFC350-BC0A-420D-BF20-D980E7C7EA2C}" type="presParOf" srcId="{3421584D-520D-484D-9E22-8F81A917F826}" destId="{6C4DD3FF-D2ED-402F-A270-2910E9157E48}" srcOrd="1" destOrd="0" presId="urn:microsoft.com/office/officeart/2005/8/layout/orgChart1"/>
    <dgm:cxn modelId="{E5B1918E-C7C9-4628-BDF2-23B017D91104}" type="presParOf" srcId="{6C4DD3FF-D2ED-402F-A270-2910E9157E48}" destId="{99BEB7A6-CCC8-4786-87AF-AAC435102794}" srcOrd="0" destOrd="0" presId="urn:microsoft.com/office/officeart/2005/8/layout/orgChart1"/>
    <dgm:cxn modelId="{06964580-1A35-476F-9FF0-EB17348547B3}" type="presParOf" srcId="{6C4DD3FF-D2ED-402F-A270-2910E9157E48}" destId="{AA3FCDD5-32DC-4086-8C76-0E9CF60A5289}" srcOrd="1" destOrd="0" presId="urn:microsoft.com/office/officeart/2005/8/layout/orgChart1"/>
    <dgm:cxn modelId="{3B7EE6DB-2361-4176-BAD2-0717CAFC4C69}" type="presParOf" srcId="{AA3FCDD5-32DC-4086-8C76-0E9CF60A5289}" destId="{1D4381F0-7574-4AF1-8690-38E1068AB3F2}" srcOrd="0" destOrd="0" presId="urn:microsoft.com/office/officeart/2005/8/layout/orgChart1"/>
    <dgm:cxn modelId="{FF08D2B5-A022-498D-ACDA-DB7217F51487}" type="presParOf" srcId="{1D4381F0-7574-4AF1-8690-38E1068AB3F2}" destId="{776448EF-1589-48D2-8ACF-6C8374860887}" srcOrd="0" destOrd="0" presId="urn:microsoft.com/office/officeart/2005/8/layout/orgChart1"/>
    <dgm:cxn modelId="{E04ADD23-3694-41F2-A053-6CC3B1725F86}" type="presParOf" srcId="{1D4381F0-7574-4AF1-8690-38E1068AB3F2}" destId="{5B3BE5BD-E0CD-4D92-AEBF-A4E847A73B31}" srcOrd="1" destOrd="0" presId="urn:microsoft.com/office/officeart/2005/8/layout/orgChart1"/>
    <dgm:cxn modelId="{7D539D97-9370-4175-B513-CE4C4653518C}" type="presParOf" srcId="{AA3FCDD5-32DC-4086-8C76-0E9CF60A5289}" destId="{D58018AF-E541-46E2-AF0C-C8BF66E65A2A}" srcOrd="1" destOrd="0" presId="urn:microsoft.com/office/officeart/2005/8/layout/orgChart1"/>
    <dgm:cxn modelId="{EB20AF8C-F05C-4658-988D-50D9B435277D}" type="presParOf" srcId="{AA3FCDD5-32DC-4086-8C76-0E9CF60A5289}" destId="{F74AC2AD-D13D-4BD1-A0CF-4FB75DC92D70}" srcOrd="2" destOrd="0" presId="urn:microsoft.com/office/officeart/2005/8/layout/orgChart1"/>
    <dgm:cxn modelId="{949E00B4-CEAC-44CB-9A96-0A66FEF9F4F8}" type="presParOf" srcId="{6C4DD3FF-D2ED-402F-A270-2910E9157E48}" destId="{2EE6286D-8399-4CF9-990F-86CA0DA48CE5}" srcOrd="2" destOrd="0" presId="urn:microsoft.com/office/officeart/2005/8/layout/orgChart1"/>
    <dgm:cxn modelId="{B7E3ACF0-CBA2-47C3-A434-163F0F589354}" type="presParOf" srcId="{6C4DD3FF-D2ED-402F-A270-2910E9157E48}" destId="{CE9E852A-C3F5-4E2D-BECA-FF3328915291}" srcOrd="3" destOrd="0" presId="urn:microsoft.com/office/officeart/2005/8/layout/orgChart1"/>
    <dgm:cxn modelId="{02EEB09D-BEE5-4C2E-BE4D-0BD32E9B65AC}" type="presParOf" srcId="{CE9E852A-C3F5-4E2D-BECA-FF3328915291}" destId="{8E705B40-EF87-4B2A-9DE6-70F1459F9674}" srcOrd="0" destOrd="0" presId="urn:microsoft.com/office/officeart/2005/8/layout/orgChart1"/>
    <dgm:cxn modelId="{44496A77-D7BD-49A4-B8F2-78F1CE6BCEB4}" type="presParOf" srcId="{8E705B40-EF87-4B2A-9DE6-70F1459F9674}" destId="{7D81571E-D902-485E-AD79-325D36D82538}" srcOrd="0" destOrd="0" presId="urn:microsoft.com/office/officeart/2005/8/layout/orgChart1"/>
    <dgm:cxn modelId="{9CC35FB6-39E6-4191-ABED-B2B02D5C7871}" type="presParOf" srcId="{8E705B40-EF87-4B2A-9DE6-70F1459F9674}" destId="{696C3E93-A91C-4079-A27D-931555ADC8D2}" srcOrd="1" destOrd="0" presId="urn:microsoft.com/office/officeart/2005/8/layout/orgChart1"/>
    <dgm:cxn modelId="{BECB6B37-3948-4F86-A7E2-F9609C1DDAD3}" type="presParOf" srcId="{CE9E852A-C3F5-4E2D-BECA-FF3328915291}" destId="{2705F107-DD17-452F-904B-2BBAE5DBCBAD}" srcOrd="1" destOrd="0" presId="urn:microsoft.com/office/officeart/2005/8/layout/orgChart1"/>
    <dgm:cxn modelId="{D2846BB0-811A-4083-B990-0AAA28D0EA51}" type="presParOf" srcId="{CE9E852A-C3F5-4E2D-BECA-FF3328915291}" destId="{2C76E09D-1741-49C8-8D44-CD63AE7D0514}" srcOrd="2" destOrd="0" presId="urn:microsoft.com/office/officeart/2005/8/layout/orgChart1"/>
    <dgm:cxn modelId="{916C8FC8-8F3D-45A7-9D1A-4C174C5F96A4}" type="presParOf" srcId="{3421584D-520D-484D-9E22-8F81A917F826}" destId="{F2564425-04E5-4743-B3C2-6D250A070D0D}" srcOrd="2" destOrd="0" presId="urn:microsoft.com/office/officeart/2005/8/layout/orgChart1"/>
    <dgm:cxn modelId="{4DCBCFEE-EACE-4E08-A734-717FAD8C2AA4}" type="presParOf" srcId="{82FA9CD1-3CC1-4C64-AE03-7353E0C4DAE5}" destId="{94C216A9-E8EC-442E-A58D-AD11226CFAA8}" srcOrd="2" destOrd="0" presId="urn:microsoft.com/office/officeart/2005/8/layout/orgChart1"/>
    <dgm:cxn modelId="{2266397E-2992-4B45-BA33-B3A836D592D8}" type="presParOf" srcId="{EF1158F4-65D1-4D85-AB00-28BF69A2ADA7}" destId="{07CC0E02-AC00-4623-8D7F-2038B2869F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E6286D-8399-4CF9-990F-86CA0DA48CE5}">
      <dsp:nvSpPr>
        <dsp:cNvPr id="0" name=""/>
        <dsp:cNvSpPr/>
      </dsp:nvSpPr>
      <dsp:spPr>
        <a:xfrm>
          <a:off x="30385191" y="6208318"/>
          <a:ext cx="254684" cy="1319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9095"/>
              </a:lnTo>
              <a:lnTo>
                <a:pt x="254684" y="131909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BEB7A6-CCC8-4786-87AF-AAC435102794}">
      <dsp:nvSpPr>
        <dsp:cNvPr id="0" name=""/>
        <dsp:cNvSpPr/>
      </dsp:nvSpPr>
      <dsp:spPr>
        <a:xfrm>
          <a:off x="30385191" y="6208318"/>
          <a:ext cx="254684" cy="5641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4147"/>
              </a:lnTo>
              <a:lnTo>
                <a:pt x="254684" y="56414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BE41D3-3660-444F-96B5-CDE17BCC0CAF}">
      <dsp:nvSpPr>
        <dsp:cNvPr id="0" name=""/>
        <dsp:cNvSpPr/>
      </dsp:nvSpPr>
      <dsp:spPr>
        <a:xfrm>
          <a:off x="23873759" y="5509693"/>
          <a:ext cx="7190591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7190591" y="178279"/>
              </a:lnTo>
              <a:lnTo>
                <a:pt x="7190591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AC7EF9-E372-4675-B8AE-0D102A76F1F8}">
      <dsp:nvSpPr>
        <dsp:cNvPr id="0" name=""/>
        <dsp:cNvSpPr/>
      </dsp:nvSpPr>
      <dsp:spPr>
        <a:xfrm>
          <a:off x="23873759" y="5509693"/>
          <a:ext cx="5136136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5136136" y="178279"/>
              </a:lnTo>
              <a:lnTo>
                <a:pt x="5136136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34E682-EDB0-4F8D-9C98-6E85E964F0B9}">
      <dsp:nvSpPr>
        <dsp:cNvPr id="0" name=""/>
        <dsp:cNvSpPr/>
      </dsp:nvSpPr>
      <dsp:spPr>
        <a:xfrm>
          <a:off x="23873759" y="5509693"/>
          <a:ext cx="3081681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3081681" y="178279"/>
              </a:lnTo>
              <a:lnTo>
                <a:pt x="3081681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83251A-756D-42E7-9A73-58F180036509}">
      <dsp:nvSpPr>
        <dsp:cNvPr id="0" name=""/>
        <dsp:cNvSpPr/>
      </dsp:nvSpPr>
      <dsp:spPr>
        <a:xfrm>
          <a:off x="23873759" y="5509693"/>
          <a:ext cx="1027227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1027227" y="178279"/>
              </a:lnTo>
              <a:lnTo>
                <a:pt x="1027227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B21272-D9EC-40E6-A0B7-0E9BD24790E4}">
      <dsp:nvSpPr>
        <dsp:cNvPr id="0" name=""/>
        <dsp:cNvSpPr/>
      </dsp:nvSpPr>
      <dsp:spPr>
        <a:xfrm>
          <a:off x="22846531" y="5509693"/>
          <a:ext cx="1027227" cy="356558"/>
        </a:xfrm>
        <a:custGeom>
          <a:avLst/>
          <a:gdLst/>
          <a:ahLst/>
          <a:cxnLst/>
          <a:rect l="0" t="0" r="0" b="0"/>
          <a:pathLst>
            <a:path>
              <a:moveTo>
                <a:pt x="1027227" y="0"/>
              </a:moveTo>
              <a:lnTo>
                <a:pt x="1027227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5F2E69-AF8B-4651-9FE2-9AA5A344AF64}">
      <dsp:nvSpPr>
        <dsp:cNvPr id="0" name=""/>
        <dsp:cNvSpPr/>
      </dsp:nvSpPr>
      <dsp:spPr>
        <a:xfrm>
          <a:off x="20792077" y="5509693"/>
          <a:ext cx="3081681" cy="356558"/>
        </a:xfrm>
        <a:custGeom>
          <a:avLst/>
          <a:gdLst/>
          <a:ahLst/>
          <a:cxnLst/>
          <a:rect l="0" t="0" r="0" b="0"/>
          <a:pathLst>
            <a:path>
              <a:moveTo>
                <a:pt x="3081681" y="0"/>
              </a:moveTo>
              <a:lnTo>
                <a:pt x="3081681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C5861C-B2BA-419D-9839-829B63D24D95}">
      <dsp:nvSpPr>
        <dsp:cNvPr id="0" name=""/>
        <dsp:cNvSpPr/>
      </dsp:nvSpPr>
      <dsp:spPr>
        <a:xfrm>
          <a:off x="18737622" y="5509693"/>
          <a:ext cx="5136136" cy="356558"/>
        </a:xfrm>
        <a:custGeom>
          <a:avLst/>
          <a:gdLst/>
          <a:ahLst/>
          <a:cxnLst/>
          <a:rect l="0" t="0" r="0" b="0"/>
          <a:pathLst>
            <a:path>
              <a:moveTo>
                <a:pt x="5136136" y="0"/>
              </a:moveTo>
              <a:lnTo>
                <a:pt x="5136136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66A694-4536-49E9-8679-EA4DBDA2A0B6}">
      <dsp:nvSpPr>
        <dsp:cNvPr id="0" name=""/>
        <dsp:cNvSpPr/>
      </dsp:nvSpPr>
      <dsp:spPr>
        <a:xfrm>
          <a:off x="16683168" y="5509693"/>
          <a:ext cx="7190591" cy="356558"/>
        </a:xfrm>
        <a:custGeom>
          <a:avLst/>
          <a:gdLst/>
          <a:ahLst/>
          <a:cxnLst/>
          <a:rect l="0" t="0" r="0" b="0"/>
          <a:pathLst>
            <a:path>
              <a:moveTo>
                <a:pt x="7190591" y="0"/>
              </a:moveTo>
              <a:lnTo>
                <a:pt x="7190591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2B98AF-C274-4D12-947D-3F56BD0EAECD}">
      <dsp:nvSpPr>
        <dsp:cNvPr id="0" name=""/>
        <dsp:cNvSpPr/>
      </dsp:nvSpPr>
      <dsp:spPr>
        <a:xfrm>
          <a:off x="13255237" y="4685186"/>
          <a:ext cx="10618521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10618521" y="178279"/>
              </a:lnTo>
              <a:lnTo>
                <a:pt x="10618521" y="35655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C8FA19-A7F6-4AD9-82B5-055605BEEE99}">
      <dsp:nvSpPr>
        <dsp:cNvPr id="0" name=""/>
        <dsp:cNvSpPr/>
      </dsp:nvSpPr>
      <dsp:spPr>
        <a:xfrm>
          <a:off x="13921553" y="7792090"/>
          <a:ext cx="265185" cy="1497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7264"/>
              </a:lnTo>
              <a:lnTo>
                <a:pt x="265185" y="149726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3678E-F93C-4AA4-8B16-ED489FA43979}">
      <dsp:nvSpPr>
        <dsp:cNvPr id="0" name=""/>
        <dsp:cNvSpPr/>
      </dsp:nvSpPr>
      <dsp:spPr>
        <a:xfrm>
          <a:off x="13921553" y="7792090"/>
          <a:ext cx="265185" cy="6319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948"/>
              </a:lnTo>
              <a:lnTo>
                <a:pt x="265185" y="6319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D5437F-2A07-48AF-9CBB-A0B36ED6C8E2}">
      <dsp:nvSpPr>
        <dsp:cNvPr id="0" name=""/>
        <dsp:cNvSpPr/>
      </dsp:nvSpPr>
      <dsp:spPr>
        <a:xfrm>
          <a:off x="14582993" y="6844775"/>
          <a:ext cx="91440" cy="356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22C6A7-3BEA-4AA3-B5CE-663A4FF1EE1B}">
      <dsp:nvSpPr>
        <dsp:cNvPr id="0" name=""/>
        <dsp:cNvSpPr/>
      </dsp:nvSpPr>
      <dsp:spPr>
        <a:xfrm>
          <a:off x="14582993" y="5639268"/>
          <a:ext cx="91440" cy="356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8CB16B-BAC9-48B9-A23D-4C7E2998F202}">
      <dsp:nvSpPr>
        <dsp:cNvPr id="0" name=""/>
        <dsp:cNvSpPr/>
      </dsp:nvSpPr>
      <dsp:spPr>
        <a:xfrm>
          <a:off x="13255237" y="4685186"/>
          <a:ext cx="1373476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1373476" y="178279"/>
              </a:lnTo>
              <a:lnTo>
                <a:pt x="1373476" y="35655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254AA-A7F8-405B-AF4D-69E43C05071F}">
      <dsp:nvSpPr>
        <dsp:cNvPr id="0" name=""/>
        <dsp:cNvSpPr/>
      </dsp:nvSpPr>
      <dsp:spPr>
        <a:xfrm>
          <a:off x="11860098" y="7807889"/>
          <a:ext cx="254684" cy="20258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5874"/>
              </a:lnTo>
              <a:lnTo>
                <a:pt x="254684" y="202587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C53009-BF98-41A9-AEAB-9D3B51DD211E}">
      <dsp:nvSpPr>
        <dsp:cNvPr id="0" name=""/>
        <dsp:cNvSpPr/>
      </dsp:nvSpPr>
      <dsp:spPr>
        <a:xfrm>
          <a:off x="11860098" y="7807889"/>
          <a:ext cx="254684" cy="1223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3504"/>
              </a:lnTo>
              <a:lnTo>
                <a:pt x="254684" y="122350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B69546-E8C7-436E-8227-67002F063205}">
      <dsp:nvSpPr>
        <dsp:cNvPr id="0" name=""/>
        <dsp:cNvSpPr/>
      </dsp:nvSpPr>
      <dsp:spPr>
        <a:xfrm>
          <a:off x="11860098" y="7807889"/>
          <a:ext cx="254684" cy="526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6708"/>
              </a:lnTo>
              <a:lnTo>
                <a:pt x="254684" y="52670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D52933-5560-4992-88BD-0A4EF8460C95}">
      <dsp:nvSpPr>
        <dsp:cNvPr id="0" name=""/>
        <dsp:cNvSpPr/>
      </dsp:nvSpPr>
      <dsp:spPr>
        <a:xfrm>
          <a:off x="10484802" y="6934568"/>
          <a:ext cx="2054454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2054454" y="178279"/>
              </a:lnTo>
              <a:lnTo>
                <a:pt x="2054454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0445C-3A6A-4E5C-B5EA-6CFED7104CE1}">
      <dsp:nvSpPr>
        <dsp:cNvPr id="0" name=""/>
        <dsp:cNvSpPr/>
      </dsp:nvSpPr>
      <dsp:spPr>
        <a:xfrm>
          <a:off x="9805643" y="8717699"/>
          <a:ext cx="254684" cy="5612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282"/>
              </a:lnTo>
              <a:lnTo>
                <a:pt x="254684" y="56128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8D4ADB-823C-4255-ADFD-553BCFA7FFB5}">
      <dsp:nvSpPr>
        <dsp:cNvPr id="0" name=""/>
        <dsp:cNvSpPr/>
      </dsp:nvSpPr>
      <dsp:spPr>
        <a:xfrm>
          <a:off x="8430347" y="7836737"/>
          <a:ext cx="2054454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2054454" y="178279"/>
              </a:lnTo>
              <a:lnTo>
                <a:pt x="2054454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4B80EB-FBA6-4343-BB26-BC21BD8D57E7}">
      <dsp:nvSpPr>
        <dsp:cNvPr id="0" name=""/>
        <dsp:cNvSpPr/>
      </dsp:nvSpPr>
      <dsp:spPr>
        <a:xfrm>
          <a:off x="7751188" y="8721612"/>
          <a:ext cx="254684" cy="2507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7623"/>
              </a:lnTo>
              <a:lnTo>
                <a:pt x="254684" y="250762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9667BD-2812-45EB-8947-1398F670B8A8}">
      <dsp:nvSpPr>
        <dsp:cNvPr id="0" name=""/>
        <dsp:cNvSpPr/>
      </dsp:nvSpPr>
      <dsp:spPr>
        <a:xfrm>
          <a:off x="7751188" y="8721612"/>
          <a:ext cx="254684" cy="18278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7802"/>
              </a:lnTo>
              <a:lnTo>
                <a:pt x="254684" y="182780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2FBA1A-D02C-4628-B652-30481C9A34C4}">
      <dsp:nvSpPr>
        <dsp:cNvPr id="0" name=""/>
        <dsp:cNvSpPr/>
      </dsp:nvSpPr>
      <dsp:spPr>
        <a:xfrm>
          <a:off x="7751188" y="8721612"/>
          <a:ext cx="254684" cy="11585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8534"/>
              </a:lnTo>
              <a:lnTo>
                <a:pt x="254684" y="115853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F85226-E0BB-4323-BA62-621DB1CB0FB8}">
      <dsp:nvSpPr>
        <dsp:cNvPr id="0" name=""/>
        <dsp:cNvSpPr/>
      </dsp:nvSpPr>
      <dsp:spPr>
        <a:xfrm>
          <a:off x="7751188" y="8721612"/>
          <a:ext cx="254684" cy="503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3727"/>
              </a:lnTo>
              <a:lnTo>
                <a:pt x="254684" y="50372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8F2138-0B2B-4690-84A8-D2808A49B421}">
      <dsp:nvSpPr>
        <dsp:cNvPr id="0" name=""/>
        <dsp:cNvSpPr/>
      </dsp:nvSpPr>
      <dsp:spPr>
        <a:xfrm>
          <a:off x="8384627" y="7836737"/>
          <a:ext cx="91440" cy="356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478AA-C521-4CE7-9A28-911DA4B50844}">
      <dsp:nvSpPr>
        <dsp:cNvPr id="0" name=""/>
        <dsp:cNvSpPr/>
      </dsp:nvSpPr>
      <dsp:spPr>
        <a:xfrm>
          <a:off x="6375892" y="7836737"/>
          <a:ext cx="2054454" cy="356558"/>
        </a:xfrm>
        <a:custGeom>
          <a:avLst/>
          <a:gdLst/>
          <a:ahLst/>
          <a:cxnLst/>
          <a:rect l="0" t="0" r="0" b="0"/>
          <a:pathLst>
            <a:path>
              <a:moveTo>
                <a:pt x="2054454" y="0"/>
              </a:moveTo>
              <a:lnTo>
                <a:pt x="2054454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F660F-79FC-4410-9005-20FC02D0D913}">
      <dsp:nvSpPr>
        <dsp:cNvPr id="0" name=""/>
        <dsp:cNvSpPr/>
      </dsp:nvSpPr>
      <dsp:spPr>
        <a:xfrm>
          <a:off x="8430347" y="6934568"/>
          <a:ext cx="2054454" cy="356558"/>
        </a:xfrm>
        <a:custGeom>
          <a:avLst/>
          <a:gdLst/>
          <a:ahLst/>
          <a:cxnLst/>
          <a:rect l="0" t="0" r="0" b="0"/>
          <a:pathLst>
            <a:path>
              <a:moveTo>
                <a:pt x="2054454" y="0"/>
              </a:moveTo>
              <a:lnTo>
                <a:pt x="2054454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1B5C72-98B8-4F09-A836-06D8FE9C5E15}">
      <dsp:nvSpPr>
        <dsp:cNvPr id="0" name=""/>
        <dsp:cNvSpPr/>
      </dsp:nvSpPr>
      <dsp:spPr>
        <a:xfrm>
          <a:off x="7403120" y="6269476"/>
          <a:ext cx="3081681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3081681" y="178279"/>
              </a:lnTo>
              <a:lnTo>
                <a:pt x="3081681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0A1138-FAD5-4D54-BFE2-FDE480BA738B}">
      <dsp:nvSpPr>
        <dsp:cNvPr id="0" name=""/>
        <dsp:cNvSpPr/>
      </dsp:nvSpPr>
      <dsp:spPr>
        <a:xfrm>
          <a:off x="7403120" y="6269476"/>
          <a:ext cx="1027227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1027227" y="178279"/>
              </a:lnTo>
              <a:lnTo>
                <a:pt x="1027227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C2CDCA-F3B7-4CB2-BA7F-871C437A057A}">
      <dsp:nvSpPr>
        <dsp:cNvPr id="0" name=""/>
        <dsp:cNvSpPr/>
      </dsp:nvSpPr>
      <dsp:spPr>
        <a:xfrm>
          <a:off x="6375892" y="6269476"/>
          <a:ext cx="1027227" cy="356558"/>
        </a:xfrm>
        <a:custGeom>
          <a:avLst/>
          <a:gdLst/>
          <a:ahLst/>
          <a:cxnLst/>
          <a:rect l="0" t="0" r="0" b="0"/>
          <a:pathLst>
            <a:path>
              <a:moveTo>
                <a:pt x="1027227" y="0"/>
              </a:moveTo>
              <a:lnTo>
                <a:pt x="1027227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9CB76D-E157-4256-9FE7-513B269DA5FE}">
      <dsp:nvSpPr>
        <dsp:cNvPr id="0" name=""/>
        <dsp:cNvSpPr/>
      </dsp:nvSpPr>
      <dsp:spPr>
        <a:xfrm>
          <a:off x="4321438" y="6269476"/>
          <a:ext cx="3081681" cy="356558"/>
        </a:xfrm>
        <a:custGeom>
          <a:avLst/>
          <a:gdLst/>
          <a:ahLst/>
          <a:cxnLst/>
          <a:rect l="0" t="0" r="0" b="0"/>
          <a:pathLst>
            <a:path>
              <a:moveTo>
                <a:pt x="3081681" y="0"/>
              </a:moveTo>
              <a:lnTo>
                <a:pt x="3081681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F6DB66-9EA3-44FD-B237-0EF40DDD8000}">
      <dsp:nvSpPr>
        <dsp:cNvPr id="0" name=""/>
        <dsp:cNvSpPr/>
      </dsp:nvSpPr>
      <dsp:spPr>
        <a:xfrm>
          <a:off x="7357400" y="5536427"/>
          <a:ext cx="91440" cy="356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289DF0-A50B-4833-BD35-7F74E1BC1EE2}">
      <dsp:nvSpPr>
        <dsp:cNvPr id="0" name=""/>
        <dsp:cNvSpPr/>
      </dsp:nvSpPr>
      <dsp:spPr>
        <a:xfrm>
          <a:off x="7403120" y="4685186"/>
          <a:ext cx="5852117" cy="356558"/>
        </a:xfrm>
        <a:custGeom>
          <a:avLst/>
          <a:gdLst/>
          <a:ahLst/>
          <a:cxnLst/>
          <a:rect l="0" t="0" r="0" b="0"/>
          <a:pathLst>
            <a:path>
              <a:moveTo>
                <a:pt x="5852117" y="0"/>
              </a:moveTo>
              <a:lnTo>
                <a:pt x="5852117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8EA7F-D319-45CC-BF25-B0DBB4467A86}">
      <dsp:nvSpPr>
        <dsp:cNvPr id="0" name=""/>
        <dsp:cNvSpPr/>
      </dsp:nvSpPr>
      <dsp:spPr>
        <a:xfrm>
          <a:off x="4951286" y="9941670"/>
          <a:ext cx="224053" cy="2056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6127"/>
              </a:lnTo>
              <a:lnTo>
                <a:pt x="224053" y="2056127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54524-35A7-4D00-A6B9-C02BDCCACF24}">
      <dsp:nvSpPr>
        <dsp:cNvPr id="0" name=""/>
        <dsp:cNvSpPr/>
      </dsp:nvSpPr>
      <dsp:spPr>
        <a:xfrm>
          <a:off x="4951286" y="9941670"/>
          <a:ext cx="224053" cy="12936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3644"/>
              </a:lnTo>
              <a:lnTo>
                <a:pt x="224053" y="129364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706D40-A3A7-42C1-933B-E06A9B993DF0}">
      <dsp:nvSpPr>
        <dsp:cNvPr id="0" name=""/>
        <dsp:cNvSpPr/>
      </dsp:nvSpPr>
      <dsp:spPr>
        <a:xfrm>
          <a:off x="4951286" y="9941670"/>
          <a:ext cx="224053" cy="5468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6892"/>
              </a:lnTo>
              <a:lnTo>
                <a:pt x="224053" y="54689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94AFC-D621-41BF-8D6A-FE8171963062}">
      <dsp:nvSpPr>
        <dsp:cNvPr id="0" name=""/>
        <dsp:cNvSpPr/>
      </dsp:nvSpPr>
      <dsp:spPr>
        <a:xfrm>
          <a:off x="4521535" y="9064740"/>
          <a:ext cx="1027227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1027227" y="178279"/>
              </a:lnTo>
              <a:lnTo>
                <a:pt x="1027227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1820BB-096B-4359-BE78-5D5BB4B39FA8}">
      <dsp:nvSpPr>
        <dsp:cNvPr id="0" name=""/>
        <dsp:cNvSpPr/>
      </dsp:nvSpPr>
      <dsp:spPr>
        <a:xfrm>
          <a:off x="3596411" y="9064740"/>
          <a:ext cx="925124" cy="356558"/>
        </a:xfrm>
        <a:custGeom>
          <a:avLst/>
          <a:gdLst/>
          <a:ahLst/>
          <a:cxnLst/>
          <a:rect l="0" t="0" r="0" b="0"/>
          <a:pathLst>
            <a:path>
              <a:moveTo>
                <a:pt x="925124" y="0"/>
              </a:moveTo>
              <a:lnTo>
                <a:pt x="925124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30F2F-E1FA-494D-990B-B61203B4CDBB}">
      <dsp:nvSpPr>
        <dsp:cNvPr id="0" name=""/>
        <dsp:cNvSpPr/>
      </dsp:nvSpPr>
      <dsp:spPr>
        <a:xfrm>
          <a:off x="3033607" y="8281951"/>
          <a:ext cx="1487928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1487928" y="178279"/>
              </a:lnTo>
              <a:lnTo>
                <a:pt x="1487928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11C92C-3D74-4267-8DD6-F90977A38604}">
      <dsp:nvSpPr>
        <dsp:cNvPr id="0" name=""/>
        <dsp:cNvSpPr/>
      </dsp:nvSpPr>
      <dsp:spPr>
        <a:xfrm>
          <a:off x="998591" y="9027208"/>
          <a:ext cx="152645" cy="5840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4033"/>
              </a:lnTo>
              <a:lnTo>
                <a:pt x="152645" y="584033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466091-3841-4BED-9977-FD9D1C051421}">
      <dsp:nvSpPr>
        <dsp:cNvPr id="0" name=""/>
        <dsp:cNvSpPr/>
      </dsp:nvSpPr>
      <dsp:spPr>
        <a:xfrm>
          <a:off x="1405645" y="8281951"/>
          <a:ext cx="1627962" cy="356558"/>
        </a:xfrm>
        <a:custGeom>
          <a:avLst/>
          <a:gdLst/>
          <a:ahLst/>
          <a:cxnLst/>
          <a:rect l="0" t="0" r="0" b="0"/>
          <a:pathLst>
            <a:path>
              <a:moveTo>
                <a:pt x="1627962" y="0"/>
              </a:moveTo>
              <a:lnTo>
                <a:pt x="1627962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930567-10B2-448F-B6C9-A3D70D1793AA}">
      <dsp:nvSpPr>
        <dsp:cNvPr id="0" name=""/>
        <dsp:cNvSpPr/>
      </dsp:nvSpPr>
      <dsp:spPr>
        <a:xfrm>
          <a:off x="1945841" y="7166653"/>
          <a:ext cx="1087765" cy="356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279"/>
              </a:lnTo>
              <a:lnTo>
                <a:pt x="1087765" y="178279"/>
              </a:lnTo>
              <a:lnTo>
                <a:pt x="1087765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BC550D-A527-405B-A0BD-F7869C4A89EB}">
      <dsp:nvSpPr>
        <dsp:cNvPr id="0" name=""/>
        <dsp:cNvSpPr/>
      </dsp:nvSpPr>
      <dsp:spPr>
        <a:xfrm>
          <a:off x="918614" y="7166653"/>
          <a:ext cx="1027227" cy="356558"/>
        </a:xfrm>
        <a:custGeom>
          <a:avLst/>
          <a:gdLst/>
          <a:ahLst/>
          <a:cxnLst/>
          <a:rect l="0" t="0" r="0" b="0"/>
          <a:pathLst>
            <a:path>
              <a:moveTo>
                <a:pt x="1027227" y="0"/>
              </a:moveTo>
              <a:lnTo>
                <a:pt x="1027227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3DC3E7-ED6F-4494-91AC-8CC4559FD2CE}">
      <dsp:nvSpPr>
        <dsp:cNvPr id="0" name=""/>
        <dsp:cNvSpPr/>
      </dsp:nvSpPr>
      <dsp:spPr>
        <a:xfrm>
          <a:off x="1900121" y="6354872"/>
          <a:ext cx="91440" cy="356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55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606057-B48B-4C1A-8E1D-EC2E06EDE64F}">
      <dsp:nvSpPr>
        <dsp:cNvPr id="0" name=""/>
        <dsp:cNvSpPr/>
      </dsp:nvSpPr>
      <dsp:spPr>
        <a:xfrm>
          <a:off x="1900121" y="5498716"/>
          <a:ext cx="91440" cy="356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655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75DAA2-861E-48D0-B6A2-F43DEEF5E489}">
      <dsp:nvSpPr>
        <dsp:cNvPr id="0" name=""/>
        <dsp:cNvSpPr/>
      </dsp:nvSpPr>
      <dsp:spPr>
        <a:xfrm>
          <a:off x="1945841" y="4685186"/>
          <a:ext cx="11309395" cy="356558"/>
        </a:xfrm>
        <a:custGeom>
          <a:avLst/>
          <a:gdLst/>
          <a:ahLst/>
          <a:cxnLst/>
          <a:rect l="0" t="0" r="0" b="0"/>
          <a:pathLst>
            <a:path>
              <a:moveTo>
                <a:pt x="11309395" y="0"/>
              </a:moveTo>
              <a:lnTo>
                <a:pt x="11309395" y="178279"/>
              </a:lnTo>
              <a:lnTo>
                <a:pt x="0" y="178279"/>
              </a:lnTo>
              <a:lnTo>
                <a:pt x="0" y="35655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8FBB17-BD4D-47F6-9F53-8C996818D667}">
      <dsp:nvSpPr>
        <dsp:cNvPr id="0" name=""/>
        <dsp:cNvSpPr/>
      </dsp:nvSpPr>
      <dsp:spPr>
        <a:xfrm>
          <a:off x="11942330" y="3836238"/>
          <a:ext cx="2625813" cy="848948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1" i="0" kern="1200" dirty="0">
              <a:latin typeface="Arial" panose="020B0604020202020204" pitchFamily="34" charset="0"/>
              <a:cs typeface="Arial" panose="020B0604020202020204" pitchFamily="34" charset="0"/>
            </a:rPr>
            <a:t>México y su complejo sistema de planificación territorial.</a:t>
          </a:r>
          <a:endParaRPr lang="es-ES" sz="140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942330" y="3836238"/>
        <a:ext cx="2625813" cy="848948"/>
      </dsp:txXfrm>
    </dsp:sp>
    <dsp:sp modelId="{D8E045FB-AC19-4A59-8CB6-FB2E8EABED7C}">
      <dsp:nvSpPr>
        <dsp:cNvPr id="0" name=""/>
        <dsp:cNvSpPr/>
      </dsp:nvSpPr>
      <dsp:spPr>
        <a:xfrm>
          <a:off x="700935" y="5041745"/>
          <a:ext cx="2489812" cy="45697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b="1" i="1" kern="1200" dirty="0">
              <a:latin typeface="Arial" panose="020B0604020202020204" pitchFamily="34" charset="0"/>
              <a:cs typeface="Arial" panose="020B0604020202020204" pitchFamily="34" charset="0"/>
            </a:rPr>
            <a:t>Estructura general del territorio mexicano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b="1" i="1" kern="1200" dirty="0">
              <a:latin typeface="Arial" panose="020B0604020202020204" pitchFamily="34" charset="0"/>
              <a:cs typeface="Arial" panose="020B0604020202020204" pitchFamily="34" charset="0"/>
            </a:rPr>
            <a:t>(Estados Unidos Mexicanos)</a:t>
          </a:r>
          <a:endParaRPr lang="es-ES" sz="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0935" y="5041745"/>
        <a:ext cx="2489812" cy="456971"/>
      </dsp:txXfrm>
    </dsp:sp>
    <dsp:sp modelId="{4E17D0B7-BFE6-4C76-8752-6182A6E69942}">
      <dsp:nvSpPr>
        <dsp:cNvPr id="0" name=""/>
        <dsp:cNvSpPr/>
      </dsp:nvSpPr>
      <dsp:spPr>
        <a:xfrm>
          <a:off x="1096893" y="5855275"/>
          <a:ext cx="1697896" cy="4995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constituido como una república representativa, democrática y federal</a:t>
          </a:r>
          <a:endParaRPr lang="es-ES" sz="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096893" y="5855275"/>
        <a:ext cx="1697896" cy="499597"/>
      </dsp:txXfrm>
    </dsp:sp>
    <dsp:sp modelId="{3F4262A0-AFD2-4282-A822-8D86F6B24A3F}">
      <dsp:nvSpPr>
        <dsp:cNvPr id="0" name=""/>
        <dsp:cNvSpPr/>
      </dsp:nvSpPr>
      <dsp:spPr>
        <a:xfrm>
          <a:off x="1096893" y="6711430"/>
          <a:ext cx="1697896" cy="45522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En términos político-administrativos</a:t>
          </a:r>
        </a:p>
      </dsp:txBody>
      <dsp:txXfrm>
        <a:off x="1096893" y="6711430"/>
        <a:ext cx="1697896" cy="455222"/>
      </dsp:txXfrm>
    </dsp:sp>
    <dsp:sp modelId="{B9E5BACC-4041-47F4-9616-97AD412AF428}">
      <dsp:nvSpPr>
        <dsp:cNvPr id="0" name=""/>
        <dsp:cNvSpPr/>
      </dsp:nvSpPr>
      <dsp:spPr>
        <a:xfrm>
          <a:off x="9127" y="7523212"/>
          <a:ext cx="1818973" cy="75952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los tres niveles de gobierno, federal, estatal y municipal, son los encargados de gestionar, elaborar e instrumentar los diversos programas y planes de ordenamiento tanto en su dimensión territorial como ecológica</a:t>
          </a:r>
        </a:p>
      </dsp:txBody>
      <dsp:txXfrm>
        <a:off x="9127" y="7523212"/>
        <a:ext cx="1818973" cy="759528"/>
      </dsp:txXfrm>
    </dsp:sp>
    <dsp:sp modelId="{9F8DD2DD-F488-4DE6-B190-26F0F8229C88}">
      <dsp:nvSpPr>
        <dsp:cNvPr id="0" name=""/>
        <dsp:cNvSpPr/>
      </dsp:nvSpPr>
      <dsp:spPr>
        <a:xfrm>
          <a:off x="2184659" y="7523212"/>
          <a:ext cx="1697896" cy="7587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se divide en 32 entidades federativas</a:t>
          </a:r>
        </a:p>
      </dsp:txBody>
      <dsp:txXfrm>
        <a:off x="2184659" y="7523212"/>
        <a:ext cx="1697896" cy="758738"/>
      </dsp:txXfrm>
    </dsp:sp>
    <dsp:sp modelId="{CB87F978-B62B-4388-97FF-3D76641CEB56}">
      <dsp:nvSpPr>
        <dsp:cNvPr id="0" name=""/>
        <dsp:cNvSpPr/>
      </dsp:nvSpPr>
      <dsp:spPr>
        <a:xfrm>
          <a:off x="896828" y="8638509"/>
          <a:ext cx="1017634" cy="3886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31 estados</a:t>
          </a:r>
        </a:p>
      </dsp:txBody>
      <dsp:txXfrm>
        <a:off x="896828" y="8638509"/>
        <a:ext cx="1017634" cy="388699"/>
      </dsp:txXfrm>
    </dsp:sp>
    <dsp:sp modelId="{833B62D8-C4E1-495F-80C6-4223F28FA00C}">
      <dsp:nvSpPr>
        <dsp:cNvPr id="0" name=""/>
        <dsp:cNvSpPr/>
      </dsp:nvSpPr>
      <dsp:spPr>
        <a:xfrm>
          <a:off x="1151236" y="9383766"/>
          <a:ext cx="1239668" cy="4549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Se dividen en municipios</a:t>
          </a:r>
        </a:p>
      </dsp:txBody>
      <dsp:txXfrm>
        <a:off x="1151236" y="9383766"/>
        <a:ext cx="1239668" cy="454951"/>
      </dsp:txXfrm>
    </dsp:sp>
    <dsp:sp modelId="{2083EE0A-3226-4416-86F9-873C295C6F15}">
      <dsp:nvSpPr>
        <dsp:cNvPr id="0" name=""/>
        <dsp:cNvSpPr/>
      </dsp:nvSpPr>
      <dsp:spPr>
        <a:xfrm>
          <a:off x="3872684" y="8638509"/>
          <a:ext cx="1297702" cy="42623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La Ciudad de México</a:t>
          </a:r>
        </a:p>
      </dsp:txBody>
      <dsp:txXfrm>
        <a:off x="3872684" y="8638509"/>
        <a:ext cx="1297702" cy="426231"/>
      </dsp:txXfrm>
    </dsp:sp>
    <dsp:sp modelId="{FEC75FF9-2694-4F46-AFAC-81325CF838AA}">
      <dsp:nvSpPr>
        <dsp:cNvPr id="0" name=""/>
        <dsp:cNvSpPr/>
      </dsp:nvSpPr>
      <dsp:spPr>
        <a:xfrm>
          <a:off x="2747462" y="9421298"/>
          <a:ext cx="1697896" cy="36834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Se divide en delegaciones</a:t>
          </a:r>
        </a:p>
      </dsp:txBody>
      <dsp:txXfrm>
        <a:off x="2747462" y="9421298"/>
        <a:ext cx="1697896" cy="368341"/>
      </dsp:txXfrm>
    </dsp:sp>
    <dsp:sp modelId="{B80CE6DD-37A0-4769-B630-229793DB43AF}">
      <dsp:nvSpPr>
        <dsp:cNvPr id="0" name=""/>
        <dsp:cNvSpPr/>
      </dsp:nvSpPr>
      <dsp:spPr>
        <a:xfrm>
          <a:off x="4801917" y="9421298"/>
          <a:ext cx="1493690" cy="52037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Concentra los tres poderes del gobierno</a:t>
          </a:r>
        </a:p>
      </dsp:txBody>
      <dsp:txXfrm>
        <a:off x="4801917" y="9421298"/>
        <a:ext cx="1493690" cy="520371"/>
      </dsp:txXfrm>
    </dsp:sp>
    <dsp:sp modelId="{9AA5FCD2-1AD5-4DD2-9F3A-FAA31A6C5630}">
      <dsp:nvSpPr>
        <dsp:cNvPr id="0" name=""/>
        <dsp:cNvSpPr/>
      </dsp:nvSpPr>
      <dsp:spPr>
        <a:xfrm>
          <a:off x="5175340" y="10298228"/>
          <a:ext cx="1263116" cy="38066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Ejecutivo</a:t>
          </a:r>
        </a:p>
      </dsp:txBody>
      <dsp:txXfrm>
        <a:off x="5175340" y="10298228"/>
        <a:ext cx="1263116" cy="380668"/>
      </dsp:txXfrm>
    </dsp:sp>
    <dsp:sp modelId="{E4ED40C8-71FA-4BAB-9522-671BEB2BFD6B}">
      <dsp:nvSpPr>
        <dsp:cNvPr id="0" name=""/>
        <dsp:cNvSpPr/>
      </dsp:nvSpPr>
      <dsp:spPr>
        <a:xfrm>
          <a:off x="5175340" y="11035455"/>
          <a:ext cx="1326243" cy="39971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Legislativo</a:t>
          </a:r>
        </a:p>
      </dsp:txBody>
      <dsp:txXfrm>
        <a:off x="5175340" y="11035455"/>
        <a:ext cx="1326243" cy="399718"/>
      </dsp:txXfrm>
    </dsp:sp>
    <dsp:sp modelId="{7EBAD0D2-C8F2-40FA-9A0E-A28612F010FC}">
      <dsp:nvSpPr>
        <dsp:cNvPr id="0" name=""/>
        <dsp:cNvSpPr/>
      </dsp:nvSpPr>
      <dsp:spPr>
        <a:xfrm>
          <a:off x="5175340" y="11791732"/>
          <a:ext cx="1365380" cy="41213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Judicial</a:t>
          </a:r>
        </a:p>
      </dsp:txBody>
      <dsp:txXfrm>
        <a:off x="5175340" y="11791732"/>
        <a:ext cx="1365380" cy="412130"/>
      </dsp:txXfrm>
    </dsp:sp>
    <dsp:sp modelId="{BB17CBC6-634E-42BB-9566-7D94142D0CF5}">
      <dsp:nvSpPr>
        <dsp:cNvPr id="0" name=""/>
        <dsp:cNvSpPr/>
      </dsp:nvSpPr>
      <dsp:spPr>
        <a:xfrm>
          <a:off x="5882034" y="5041745"/>
          <a:ext cx="3042171" cy="49468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b="1" i="1" kern="1200" dirty="0">
              <a:latin typeface="Arial" panose="020B0604020202020204" pitchFamily="34" charset="0"/>
              <a:cs typeface="Arial" panose="020B0604020202020204" pitchFamily="34" charset="0"/>
            </a:rPr>
            <a:t>El funcionamiento del sistema de planificación del desarrollo territorial</a:t>
          </a:r>
        </a:p>
      </dsp:txBody>
      <dsp:txXfrm>
        <a:off x="5882034" y="5041745"/>
        <a:ext cx="3042171" cy="494682"/>
      </dsp:txXfrm>
    </dsp:sp>
    <dsp:sp modelId="{FC9062FE-DECF-4555-A538-0D41C69FDB26}">
      <dsp:nvSpPr>
        <dsp:cNvPr id="0" name=""/>
        <dsp:cNvSpPr/>
      </dsp:nvSpPr>
      <dsp:spPr>
        <a:xfrm>
          <a:off x="6554172" y="5892985"/>
          <a:ext cx="1697896" cy="37649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La evolución de la planeación de México puede dividirse en periodos</a:t>
          </a:r>
        </a:p>
      </dsp:txBody>
      <dsp:txXfrm>
        <a:off x="6554172" y="5892985"/>
        <a:ext cx="1697896" cy="376491"/>
      </dsp:txXfrm>
    </dsp:sp>
    <dsp:sp modelId="{2F5DDDAE-F06B-4816-8CEF-E1D05793A537}">
      <dsp:nvSpPr>
        <dsp:cNvPr id="0" name=""/>
        <dsp:cNvSpPr/>
      </dsp:nvSpPr>
      <dsp:spPr>
        <a:xfrm>
          <a:off x="3472490" y="6626035"/>
          <a:ext cx="1697896" cy="3282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Planeación económica (30’s)</a:t>
          </a:r>
        </a:p>
      </dsp:txBody>
      <dsp:txXfrm>
        <a:off x="3472490" y="6626035"/>
        <a:ext cx="1697896" cy="328220"/>
      </dsp:txXfrm>
    </dsp:sp>
    <dsp:sp modelId="{CD43760B-C100-4EFB-B698-7E411F530B9C}">
      <dsp:nvSpPr>
        <dsp:cNvPr id="0" name=""/>
        <dsp:cNvSpPr/>
      </dsp:nvSpPr>
      <dsp:spPr>
        <a:xfrm>
          <a:off x="5526944" y="6626035"/>
          <a:ext cx="1697896" cy="3282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Planeación regional (40’s)</a:t>
          </a:r>
        </a:p>
      </dsp:txBody>
      <dsp:txXfrm>
        <a:off x="5526944" y="6626035"/>
        <a:ext cx="1697896" cy="328220"/>
      </dsp:txXfrm>
    </dsp:sp>
    <dsp:sp modelId="{30E9B819-46D2-498A-8ABB-601DCF37D34F}">
      <dsp:nvSpPr>
        <dsp:cNvPr id="0" name=""/>
        <dsp:cNvSpPr/>
      </dsp:nvSpPr>
      <dsp:spPr>
        <a:xfrm>
          <a:off x="7581399" y="6626035"/>
          <a:ext cx="1697896" cy="3085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Planeación urbana y ambiental (80’s)</a:t>
          </a:r>
        </a:p>
      </dsp:txBody>
      <dsp:txXfrm>
        <a:off x="7581399" y="6626035"/>
        <a:ext cx="1697896" cy="308533"/>
      </dsp:txXfrm>
    </dsp:sp>
    <dsp:sp modelId="{F9D62AAA-FF78-40B7-8AF1-A3D7E788C1AD}">
      <dsp:nvSpPr>
        <dsp:cNvPr id="0" name=""/>
        <dsp:cNvSpPr/>
      </dsp:nvSpPr>
      <dsp:spPr>
        <a:xfrm>
          <a:off x="9635853" y="6626035"/>
          <a:ext cx="1697896" cy="3085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Ordenamiento territorial (90’s-actual)</a:t>
          </a:r>
        </a:p>
      </dsp:txBody>
      <dsp:txXfrm>
        <a:off x="9635853" y="6626035"/>
        <a:ext cx="1697896" cy="308533"/>
      </dsp:txXfrm>
    </dsp:sp>
    <dsp:sp modelId="{919642AD-9028-484B-92AD-0E32294ED0A0}">
      <dsp:nvSpPr>
        <dsp:cNvPr id="0" name=""/>
        <dsp:cNvSpPr/>
      </dsp:nvSpPr>
      <dsp:spPr>
        <a:xfrm>
          <a:off x="7581399" y="7291126"/>
          <a:ext cx="1697896" cy="54561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Ordenamiento Ecológico  Territorial</a:t>
          </a:r>
        </a:p>
      </dsp:txBody>
      <dsp:txXfrm>
        <a:off x="7581399" y="7291126"/>
        <a:ext cx="1697896" cy="545610"/>
      </dsp:txXfrm>
    </dsp:sp>
    <dsp:sp modelId="{9AA2E5C9-CD15-45E6-A361-E79F8F2B5D5F}">
      <dsp:nvSpPr>
        <dsp:cNvPr id="0" name=""/>
        <dsp:cNvSpPr/>
      </dsp:nvSpPr>
      <dsp:spPr>
        <a:xfrm>
          <a:off x="5526944" y="8193295"/>
          <a:ext cx="1697896" cy="46496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Coordinado por la SEMARNAT y regulado por la LGEEPA y RGEEPA</a:t>
          </a:r>
        </a:p>
      </dsp:txBody>
      <dsp:txXfrm>
        <a:off x="5526944" y="8193295"/>
        <a:ext cx="1697896" cy="464968"/>
      </dsp:txXfrm>
    </dsp:sp>
    <dsp:sp modelId="{78BFABCB-B3B0-46C8-9D4C-85BC72E8DAE7}">
      <dsp:nvSpPr>
        <dsp:cNvPr id="0" name=""/>
        <dsp:cNvSpPr/>
      </dsp:nvSpPr>
      <dsp:spPr>
        <a:xfrm>
          <a:off x="7581399" y="8193295"/>
          <a:ext cx="1697896" cy="52831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Integra aspectos en el territorio</a:t>
          </a:r>
        </a:p>
      </dsp:txBody>
      <dsp:txXfrm>
        <a:off x="7581399" y="8193295"/>
        <a:ext cx="1697896" cy="528317"/>
      </dsp:txXfrm>
    </dsp:sp>
    <dsp:sp modelId="{E0A07C74-2ACF-42F8-B62C-7B051A246145}">
      <dsp:nvSpPr>
        <dsp:cNvPr id="0" name=""/>
        <dsp:cNvSpPr/>
      </dsp:nvSpPr>
      <dsp:spPr>
        <a:xfrm>
          <a:off x="8005873" y="9078171"/>
          <a:ext cx="1468544" cy="29433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Naturales</a:t>
          </a:r>
        </a:p>
      </dsp:txBody>
      <dsp:txXfrm>
        <a:off x="8005873" y="9078171"/>
        <a:ext cx="1468544" cy="294338"/>
      </dsp:txXfrm>
    </dsp:sp>
    <dsp:sp modelId="{ADCDF4FA-94F3-48F0-BE38-4F9B58581B8A}">
      <dsp:nvSpPr>
        <dsp:cNvPr id="0" name=""/>
        <dsp:cNvSpPr/>
      </dsp:nvSpPr>
      <dsp:spPr>
        <a:xfrm>
          <a:off x="8005873" y="9729068"/>
          <a:ext cx="1510771" cy="30215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Transformación antropogénica</a:t>
          </a:r>
        </a:p>
      </dsp:txBody>
      <dsp:txXfrm>
        <a:off x="8005873" y="9729068"/>
        <a:ext cx="1510771" cy="302157"/>
      </dsp:txXfrm>
    </dsp:sp>
    <dsp:sp modelId="{B44268B4-B2D3-4CA3-90BF-D4AFF38C0B82}">
      <dsp:nvSpPr>
        <dsp:cNvPr id="0" name=""/>
        <dsp:cNvSpPr/>
      </dsp:nvSpPr>
      <dsp:spPr>
        <a:xfrm>
          <a:off x="8005873" y="10387783"/>
          <a:ext cx="1550077" cy="3232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Demográficos</a:t>
          </a:r>
        </a:p>
      </dsp:txBody>
      <dsp:txXfrm>
        <a:off x="8005873" y="10387783"/>
        <a:ext cx="1550077" cy="323262"/>
      </dsp:txXfrm>
    </dsp:sp>
    <dsp:sp modelId="{D0EF6BA6-B860-44BE-8966-F1414B94784C}">
      <dsp:nvSpPr>
        <dsp:cNvPr id="0" name=""/>
        <dsp:cNvSpPr/>
      </dsp:nvSpPr>
      <dsp:spPr>
        <a:xfrm>
          <a:off x="8005873" y="11067604"/>
          <a:ext cx="1574136" cy="32326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Socio-económicos </a:t>
          </a:r>
        </a:p>
      </dsp:txBody>
      <dsp:txXfrm>
        <a:off x="8005873" y="11067604"/>
        <a:ext cx="1574136" cy="323262"/>
      </dsp:txXfrm>
    </dsp:sp>
    <dsp:sp modelId="{415ABA4A-F13B-4034-B67A-610FA6F8371A}">
      <dsp:nvSpPr>
        <dsp:cNvPr id="0" name=""/>
        <dsp:cNvSpPr/>
      </dsp:nvSpPr>
      <dsp:spPr>
        <a:xfrm>
          <a:off x="9635853" y="8193295"/>
          <a:ext cx="1697896" cy="52440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Su principal objetivo va dirigido a la protección de la naturaleza, promoviendo el uso sustentable de los recursos naturales</a:t>
          </a:r>
        </a:p>
      </dsp:txBody>
      <dsp:txXfrm>
        <a:off x="9635853" y="8193295"/>
        <a:ext cx="1697896" cy="524403"/>
      </dsp:txXfrm>
    </dsp:sp>
    <dsp:sp modelId="{17079257-9548-4CF7-8263-01296AD6B5B6}">
      <dsp:nvSpPr>
        <dsp:cNvPr id="0" name=""/>
        <dsp:cNvSpPr/>
      </dsp:nvSpPr>
      <dsp:spPr>
        <a:xfrm>
          <a:off x="10060328" y="9074257"/>
          <a:ext cx="1697896" cy="40944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regulaciones del uso del suelo</a:t>
          </a:r>
        </a:p>
      </dsp:txBody>
      <dsp:txXfrm>
        <a:off x="10060328" y="9074257"/>
        <a:ext cx="1697896" cy="409447"/>
      </dsp:txXfrm>
    </dsp:sp>
    <dsp:sp modelId="{F8225F2A-82FA-43DA-8DE4-BE0B021930FF}">
      <dsp:nvSpPr>
        <dsp:cNvPr id="0" name=""/>
        <dsp:cNvSpPr/>
      </dsp:nvSpPr>
      <dsp:spPr>
        <a:xfrm>
          <a:off x="11690308" y="7291126"/>
          <a:ext cx="1697896" cy="51676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Ordenamiento Territorial-Planes de Desarrollo Urbano</a:t>
          </a:r>
        </a:p>
      </dsp:txBody>
      <dsp:txXfrm>
        <a:off x="11690308" y="7291126"/>
        <a:ext cx="1697896" cy="516763"/>
      </dsp:txXfrm>
    </dsp:sp>
    <dsp:sp modelId="{E3A25389-7C9E-40CD-9BC3-1BBA7B4FB842}">
      <dsp:nvSpPr>
        <dsp:cNvPr id="0" name=""/>
        <dsp:cNvSpPr/>
      </dsp:nvSpPr>
      <dsp:spPr>
        <a:xfrm>
          <a:off x="12114782" y="8164448"/>
          <a:ext cx="1697896" cy="3403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Parte de la SEDATU</a:t>
          </a:r>
        </a:p>
      </dsp:txBody>
      <dsp:txXfrm>
        <a:off x="12114782" y="8164448"/>
        <a:ext cx="1697896" cy="340300"/>
      </dsp:txXfrm>
    </dsp:sp>
    <dsp:sp modelId="{F9ED4ADD-56D1-4C20-BFED-5D3BE422FBA1}">
      <dsp:nvSpPr>
        <dsp:cNvPr id="0" name=""/>
        <dsp:cNvSpPr/>
      </dsp:nvSpPr>
      <dsp:spPr>
        <a:xfrm>
          <a:off x="12114782" y="8861307"/>
          <a:ext cx="1697896" cy="3401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Regidos por la LGAHOTDU</a:t>
          </a:r>
        </a:p>
      </dsp:txBody>
      <dsp:txXfrm>
        <a:off x="12114782" y="8861307"/>
        <a:ext cx="1697896" cy="340173"/>
      </dsp:txXfrm>
    </dsp:sp>
    <dsp:sp modelId="{892D9BA5-303C-42A5-B48A-A6D05F84070F}">
      <dsp:nvSpPr>
        <dsp:cNvPr id="0" name=""/>
        <dsp:cNvSpPr/>
      </dsp:nvSpPr>
      <dsp:spPr>
        <a:xfrm>
          <a:off x="12114782" y="9558038"/>
          <a:ext cx="1697896" cy="5514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800" kern="1200" dirty="0">
              <a:latin typeface="Arial" panose="020B0604020202020204" pitchFamily="34" charset="0"/>
              <a:cs typeface="Arial" panose="020B0604020202020204" pitchFamily="34" charset="0"/>
            </a:rPr>
            <a:t>Dirigidos a la regulación de los asentamientos humanos y procesos de urbanización</a:t>
          </a:r>
        </a:p>
      </dsp:txBody>
      <dsp:txXfrm>
        <a:off x="12114782" y="9558038"/>
        <a:ext cx="1697896" cy="551451"/>
      </dsp:txXfrm>
    </dsp:sp>
    <dsp:sp modelId="{E8B55F9E-D6BA-4D64-9840-D47264E407A2}">
      <dsp:nvSpPr>
        <dsp:cNvPr id="0" name=""/>
        <dsp:cNvSpPr/>
      </dsp:nvSpPr>
      <dsp:spPr>
        <a:xfrm>
          <a:off x="13407824" y="5041745"/>
          <a:ext cx="2441778" cy="597523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i="1" kern="1200" dirty="0">
              <a:latin typeface="Arial" panose="020B0604020202020204" pitchFamily="34" charset="0"/>
              <a:cs typeface="Arial" panose="020B0604020202020204" pitchFamily="34" charset="0"/>
            </a:rPr>
            <a:t>Articulaciones entre los diferentes niveles espaciales</a:t>
          </a:r>
        </a:p>
      </dsp:txBody>
      <dsp:txXfrm>
        <a:off x="13407824" y="5041745"/>
        <a:ext cx="2441778" cy="597523"/>
      </dsp:txXfrm>
    </dsp:sp>
    <dsp:sp modelId="{3BD7E091-497F-42BE-B6FD-696E3ADB6B75}">
      <dsp:nvSpPr>
        <dsp:cNvPr id="0" name=""/>
        <dsp:cNvSpPr/>
      </dsp:nvSpPr>
      <dsp:spPr>
        <a:xfrm>
          <a:off x="13779765" y="5995826"/>
          <a:ext cx="1697896" cy="84894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Intento para la unificación del proceso de plan territorial</a:t>
          </a:r>
        </a:p>
      </dsp:txBody>
      <dsp:txXfrm>
        <a:off x="13779765" y="5995826"/>
        <a:ext cx="1697896" cy="848948"/>
      </dsp:txXfrm>
    </dsp:sp>
    <dsp:sp modelId="{AB7F00AE-DD39-49DC-A33B-DC02498C9929}">
      <dsp:nvSpPr>
        <dsp:cNvPr id="0" name=""/>
        <dsp:cNvSpPr/>
      </dsp:nvSpPr>
      <dsp:spPr>
        <a:xfrm>
          <a:off x="13744763" y="7201333"/>
          <a:ext cx="1767900" cy="59075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Grupo Interinstitucional de Ordenamiento Territorial (2000)</a:t>
          </a:r>
        </a:p>
      </dsp:txBody>
      <dsp:txXfrm>
        <a:off x="13744763" y="7201333"/>
        <a:ext cx="1767900" cy="590757"/>
      </dsp:txXfrm>
    </dsp:sp>
    <dsp:sp modelId="{9773738D-6C82-46FB-8E1C-B1ED9E3FF6CB}">
      <dsp:nvSpPr>
        <dsp:cNvPr id="0" name=""/>
        <dsp:cNvSpPr/>
      </dsp:nvSpPr>
      <dsp:spPr>
        <a:xfrm>
          <a:off x="14186738" y="8148649"/>
          <a:ext cx="1697896" cy="5507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Integrado por SEDESOL en coordinación con la SEMARNAT-INE, CONAPO-SG, INEGI</a:t>
          </a:r>
        </a:p>
      </dsp:txBody>
      <dsp:txXfrm>
        <a:off x="14186738" y="8148649"/>
        <a:ext cx="1697896" cy="550780"/>
      </dsp:txXfrm>
    </dsp:sp>
    <dsp:sp modelId="{DA223860-A69F-44E1-996F-8C8F55487025}">
      <dsp:nvSpPr>
        <dsp:cNvPr id="0" name=""/>
        <dsp:cNvSpPr/>
      </dsp:nvSpPr>
      <dsp:spPr>
        <a:xfrm>
          <a:off x="14186738" y="9055988"/>
          <a:ext cx="1697896" cy="46673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Enfocado en el fortalecimiento de la planeación territorial a nieles estatal-regional y municipal</a:t>
          </a:r>
        </a:p>
      </dsp:txBody>
      <dsp:txXfrm>
        <a:off x="14186738" y="9055988"/>
        <a:ext cx="1697896" cy="466734"/>
      </dsp:txXfrm>
    </dsp:sp>
    <dsp:sp modelId="{E5B2AC56-B886-48A3-989E-FAC8A33C35D3}">
      <dsp:nvSpPr>
        <dsp:cNvPr id="0" name=""/>
        <dsp:cNvSpPr/>
      </dsp:nvSpPr>
      <dsp:spPr>
        <a:xfrm>
          <a:off x="21937979" y="5041745"/>
          <a:ext cx="3871560" cy="46794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b="1" i="1" kern="1200" dirty="0">
              <a:latin typeface="Arial" panose="020B0604020202020204" pitchFamily="34" charset="0"/>
              <a:cs typeface="Arial" panose="020B0604020202020204" pitchFamily="34" charset="0"/>
            </a:rPr>
            <a:t>Debilidades y desafíos del sistema de planificación y gestión del desarrollo territorial</a:t>
          </a:r>
        </a:p>
      </dsp:txBody>
      <dsp:txXfrm>
        <a:off x="21937979" y="5041745"/>
        <a:ext cx="3871560" cy="467948"/>
      </dsp:txXfrm>
    </dsp:sp>
    <dsp:sp modelId="{D0465ECB-E11C-47F8-8BD7-4A08AEA4A1AE}">
      <dsp:nvSpPr>
        <dsp:cNvPr id="0" name=""/>
        <dsp:cNvSpPr/>
      </dsp:nvSpPr>
      <dsp:spPr>
        <a:xfrm>
          <a:off x="15834219" y="5866251"/>
          <a:ext cx="1697896" cy="69258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Los estados y municipios no cuentan con personal técnico suficientemente preparado para la implementación, seguimiento y evaluación de los programas</a:t>
          </a:r>
        </a:p>
      </dsp:txBody>
      <dsp:txXfrm>
        <a:off x="15834219" y="5866251"/>
        <a:ext cx="1697896" cy="692588"/>
      </dsp:txXfrm>
    </dsp:sp>
    <dsp:sp modelId="{8354FB7E-01BE-497D-9FC5-69633DD934D2}">
      <dsp:nvSpPr>
        <dsp:cNvPr id="0" name=""/>
        <dsp:cNvSpPr/>
      </dsp:nvSpPr>
      <dsp:spPr>
        <a:xfrm>
          <a:off x="17888674" y="5866251"/>
          <a:ext cx="1697896" cy="4030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Participación social escasa e insuficiente</a:t>
          </a:r>
        </a:p>
      </dsp:txBody>
      <dsp:txXfrm>
        <a:off x="17888674" y="5866251"/>
        <a:ext cx="1697896" cy="403029"/>
      </dsp:txXfrm>
    </dsp:sp>
    <dsp:sp modelId="{85F52DA5-3108-443A-90BA-FFDE925E489E}">
      <dsp:nvSpPr>
        <dsp:cNvPr id="0" name=""/>
        <dsp:cNvSpPr/>
      </dsp:nvSpPr>
      <dsp:spPr>
        <a:xfrm>
          <a:off x="19943129" y="5866251"/>
          <a:ext cx="1697896" cy="4792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No siempre hay correspondencia entre los planes estatales y municipales</a:t>
          </a:r>
        </a:p>
      </dsp:txBody>
      <dsp:txXfrm>
        <a:off x="19943129" y="5866251"/>
        <a:ext cx="1697896" cy="479231"/>
      </dsp:txXfrm>
    </dsp:sp>
    <dsp:sp modelId="{4AD1B1B5-C018-4CBA-B19D-70AE876B6EF3}">
      <dsp:nvSpPr>
        <dsp:cNvPr id="0" name=""/>
        <dsp:cNvSpPr/>
      </dsp:nvSpPr>
      <dsp:spPr>
        <a:xfrm>
          <a:off x="21997583" y="5866251"/>
          <a:ext cx="1697896" cy="31158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No hay información concentrada </a:t>
          </a:r>
        </a:p>
      </dsp:txBody>
      <dsp:txXfrm>
        <a:off x="21997583" y="5866251"/>
        <a:ext cx="1697896" cy="311589"/>
      </dsp:txXfrm>
    </dsp:sp>
    <dsp:sp modelId="{009CFA62-A4BA-449D-A480-E3FFF9B9B464}">
      <dsp:nvSpPr>
        <dsp:cNvPr id="0" name=""/>
        <dsp:cNvSpPr/>
      </dsp:nvSpPr>
      <dsp:spPr>
        <a:xfrm>
          <a:off x="24052038" y="5866251"/>
          <a:ext cx="1697896" cy="49446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Ausencia de coordinación entre los tiempos políticos y los tiempos técnicos de ejecución</a:t>
          </a:r>
        </a:p>
      </dsp:txBody>
      <dsp:txXfrm>
        <a:off x="24052038" y="5866251"/>
        <a:ext cx="1697896" cy="494469"/>
      </dsp:txXfrm>
    </dsp:sp>
    <dsp:sp modelId="{B3E1E9D9-A649-4348-8614-D99CE9C4C6DB}">
      <dsp:nvSpPr>
        <dsp:cNvPr id="0" name=""/>
        <dsp:cNvSpPr/>
      </dsp:nvSpPr>
      <dsp:spPr>
        <a:xfrm>
          <a:off x="26106492" y="5866251"/>
          <a:ext cx="1697896" cy="4792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Ausencia de una educación sobre el significado y trascendencia del ordenamiento territorial</a:t>
          </a:r>
        </a:p>
      </dsp:txBody>
      <dsp:txXfrm>
        <a:off x="26106492" y="5866251"/>
        <a:ext cx="1697896" cy="479231"/>
      </dsp:txXfrm>
    </dsp:sp>
    <dsp:sp modelId="{E2AC378E-DBDB-4134-A6B5-FB441F0C6667}">
      <dsp:nvSpPr>
        <dsp:cNvPr id="0" name=""/>
        <dsp:cNvSpPr/>
      </dsp:nvSpPr>
      <dsp:spPr>
        <a:xfrm>
          <a:off x="28160947" y="5866251"/>
          <a:ext cx="1697896" cy="29635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Ausencia de conciencia colectiva</a:t>
          </a:r>
        </a:p>
      </dsp:txBody>
      <dsp:txXfrm>
        <a:off x="28160947" y="5866251"/>
        <a:ext cx="1697896" cy="296350"/>
      </dsp:txXfrm>
    </dsp:sp>
    <dsp:sp modelId="{BF3280AC-2355-4765-B2DE-FA855F639665}">
      <dsp:nvSpPr>
        <dsp:cNvPr id="0" name=""/>
        <dsp:cNvSpPr/>
      </dsp:nvSpPr>
      <dsp:spPr>
        <a:xfrm>
          <a:off x="30215402" y="5866251"/>
          <a:ext cx="1697896" cy="3420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Instancias gubernamentales</a:t>
          </a:r>
        </a:p>
      </dsp:txBody>
      <dsp:txXfrm>
        <a:off x="30215402" y="5866251"/>
        <a:ext cx="1697896" cy="342066"/>
      </dsp:txXfrm>
    </dsp:sp>
    <dsp:sp modelId="{776448EF-1589-48D2-8ACF-6C8374860887}">
      <dsp:nvSpPr>
        <dsp:cNvPr id="0" name=""/>
        <dsp:cNvSpPr/>
      </dsp:nvSpPr>
      <dsp:spPr>
        <a:xfrm>
          <a:off x="30639876" y="6564876"/>
          <a:ext cx="1697896" cy="415178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Desarrollar modernos soportes tecnológicos para el procesamiento de la información</a:t>
          </a:r>
        </a:p>
      </dsp:txBody>
      <dsp:txXfrm>
        <a:off x="30639876" y="6564876"/>
        <a:ext cx="1697896" cy="415178"/>
      </dsp:txXfrm>
    </dsp:sp>
    <dsp:sp modelId="{7D81571E-D902-485E-AD79-325D36D82538}">
      <dsp:nvSpPr>
        <dsp:cNvPr id="0" name=""/>
        <dsp:cNvSpPr/>
      </dsp:nvSpPr>
      <dsp:spPr>
        <a:xfrm>
          <a:off x="30639876" y="7336613"/>
          <a:ext cx="1697896" cy="38160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800" kern="1200" dirty="0">
              <a:latin typeface="Arial" panose="020B0604020202020204" pitchFamily="34" charset="0"/>
              <a:cs typeface="Arial" panose="020B0604020202020204" pitchFamily="34" charset="0"/>
            </a:rPr>
            <a:t>Promover el robustecimiento de una cultura cartográfica</a:t>
          </a:r>
        </a:p>
      </dsp:txBody>
      <dsp:txXfrm>
        <a:off x="30639876" y="7336613"/>
        <a:ext cx="1697896" cy="3816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9967" y="2945943"/>
            <a:ext cx="26999804" cy="6266897"/>
          </a:xfrm>
        </p:spPr>
        <p:txBody>
          <a:bodyPr anchor="b"/>
          <a:lstStyle>
            <a:lvl1pPr algn="ctr">
              <a:defRPr sz="157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9967" y="9454516"/>
            <a:ext cx="26999804" cy="4345992"/>
          </a:xfrm>
        </p:spPr>
        <p:txBody>
          <a:bodyPr/>
          <a:lstStyle>
            <a:lvl1pPr marL="0" indent="0" algn="ctr">
              <a:buNone/>
              <a:defRPr sz="6300"/>
            </a:lvl1pPr>
            <a:lvl2pPr marL="1200059" indent="0" algn="ctr">
              <a:buNone/>
              <a:defRPr sz="5250"/>
            </a:lvl2pPr>
            <a:lvl3pPr marL="2400117" indent="0" algn="ctr">
              <a:buNone/>
              <a:defRPr sz="4725"/>
            </a:lvl3pPr>
            <a:lvl4pPr marL="3600176" indent="0" algn="ctr">
              <a:buNone/>
              <a:defRPr sz="4200"/>
            </a:lvl4pPr>
            <a:lvl5pPr marL="4800234" indent="0" algn="ctr">
              <a:buNone/>
              <a:defRPr sz="4200"/>
            </a:lvl5pPr>
            <a:lvl6pPr marL="6000293" indent="0" algn="ctr">
              <a:buNone/>
              <a:defRPr sz="4200"/>
            </a:lvl6pPr>
            <a:lvl7pPr marL="7200351" indent="0" algn="ctr">
              <a:buNone/>
              <a:defRPr sz="4200"/>
            </a:lvl7pPr>
            <a:lvl8pPr marL="8400410" indent="0" algn="ctr">
              <a:buNone/>
              <a:defRPr sz="4200"/>
            </a:lvl8pPr>
            <a:lvl9pPr marL="9600468" indent="0" algn="ctr">
              <a:buNone/>
              <a:defRPr sz="42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896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102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2312" y="958369"/>
            <a:ext cx="7762444" cy="1525473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4982" y="958369"/>
            <a:ext cx="22837334" cy="1525473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812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306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232" y="4487668"/>
            <a:ext cx="31049774" cy="7487774"/>
          </a:xfrm>
        </p:spPr>
        <p:txBody>
          <a:bodyPr anchor="b"/>
          <a:lstStyle>
            <a:lvl1pPr>
              <a:defRPr sz="1574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232" y="12046280"/>
            <a:ext cx="31049774" cy="3937644"/>
          </a:xfrm>
        </p:spPr>
        <p:txBody>
          <a:bodyPr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200059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2pPr>
            <a:lvl3pPr marL="2400117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3pPr>
            <a:lvl4pPr marL="3600176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4800234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000293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7200351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840041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9600468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6131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4982" y="4791843"/>
            <a:ext cx="15299889" cy="1142125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4867" y="4791843"/>
            <a:ext cx="15299889" cy="1142125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536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1" y="958370"/>
            <a:ext cx="31049774" cy="347929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672" y="4412664"/>
            <a:ext cx="15229575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79672" y="6575242"/>
            <a:ext cx="15229575" cy="967119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4867" y="4412664"/>
            <a:ext cx="15304578" cy="2162578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059" indent="0">
              <a:buNone/>
              <a:defRPr sz="5250" b="1"/>
            </a:lvl2pPr>
            <a:lvl3pPr marL="2400117" indent="0">
              <a:buNone/>
              <a:defRPr sz="4725" b="1"/>
            </a:lvl3pPr>
            <a:lvl4pPr marL="3600176" indent="0">
              <a:buNone/>
              <a:defRPr sz="4200" b="1"/>
            </a:lvl4pPr>
            <a:lvl5pPr marL="4800234" indent="0">
              <a:buNone/>
              <a:defRPr sz="4200" b="1"/>
            </a:lvl5pPr>
            <a:lvl6pPr marL="6000293" indent="0">
              <a:buNone/>
              <a:defRPr sz="4200" b="1"/>
            </a:lvl6pPr>
            <a:lvl7pPr marL="7200351" indent="0">
              <a:buNone/>
              <a:defRPr sz="4200" b="1"/>
            </a:lvl7pPr>
            <a:lvl8pPr marL="8400410" indent="0">
              <a:buNone/>
              <a:defRPr sz="4200" b="1"/>
            </a:lvl8pPr>
            <a:lvl9pPr marL="9600468" indent="0">
              <a:buNone/>
              <a:defRPr sz="42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4867" y="6575242"/>
            <a:ext cx="15304578" cy="967119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128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278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7455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1200044"/>
            <a:ext cx="11610852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4578" y="2591763"/>
            <a:ext cx="18224867" cy="12792138"/>
          </a:xfrm>
        </p:spPr>
        <p:txBody>
          <a:bodyPr/>
          <a:lstStyle>
            <a:lvl1pPr>
              <a:defRPr sz="8399"/>
            </a:lvl1pPr>
            <a:lvl2pPr>
              <a:defRPr sz="7349"/>
            </a:lvl2pPr>
            <a:lvl3pPr>
              <a:defRPr sz="6300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5400199"/>
            <a:ext cx="11610852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85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672" y="1200044"/>
            <a:ext cx="11610852" cy="4200155"/>
          </a:xfrm>
        </p:spPr>
        <p:txBody>
          <a:bodyPr anchor="b"/>
          <a:lstStyle>
            <a:lvl1pPr>
              <a:defRPr sz="839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4578" y="2591763"/>
            <a:ext cx="18224867" cy="12792138"/>
          </a:xfrm>
        </p:spPr>
        <p:txBody>
          <a:bodyPr anchor="t"/>
          <a:lstStyle>
            <a:lvl1pPr marL="0" indent="0">
              <a:buNone/>
              <a:defRPr sz="8399"/>
            </a:lvl1pPr>
            <a:lvl2pPr marL="1200059" indent="0">
              <a:buNone/>
              <a:defRPr sz="7349"/>
            </a:lvl2pPr>
            <a:lvl3pPr marL="2400117" indent="0">
              <a:buNone/>
              <a:defRPr sz="6300"/>
            </a:lvl3pPr>
            <a:lvl4pPr marL="3600176" indent="0">
              <a:buNone/>
              <a:defRPr sz="5250"/>
            </a:lvl4pPr>
            <a:lvl5pPr marL="4800234" indent="0">
              <a:buNone/>
              <a:defRPr sz="5250"/>
            </a:lvl5pPr>
            <a:lvl6pPr marL="6000293" indent="0">
              <a:buNone/>
              <a:defRPr sz="5250"/>
            </a:lvl6pPr>
            <a:lvl7pPr marL="7200351" indent="0">
              <a:buNone/>
              <a:defRPr sz="5250"/>
            </a:lvl7pPr>
            <a:lvl8pPr marL="8400410" indent="0">
              <a:buNone/>
              <a:defRPr sz="5250"/>
            </a:lvl8pPr>
            <a:lvl9pPr marL="9600468" indent="0">
              <a:buNone/>
              <a:defRPr sz="52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79672" y="5400199"/>
            <a:ext cx="11610852" cy="10004536"/>
          </a:xfrm>
        </p:spPr>
        <p:txBody>
          <a:bodyPr/>
          <a:lstStyle>
            <a:lvl1pPr marL="0" indent="0">
              <a:buNone/>
              <a:defRPr sz="4200"/>
            </a:lvl1pPr>
            <a:lvl2pPr marL="1200059" indent="0">
              <a:buNone/>
              <a:defRPr sz="3675"/>
            </a:lvl2pPr>
            <a:lvl3pPr marL="2400117" indent="0">
              <a:buNone/>
              <a:defRPr sz="3150"/>
            </a:lvl3pPr>
            <a:lvl4pPr marL="3600176" indent="0">
              <a:buNone/>
              <a:defRPr sz="2625"/>
            </a:lvl4pPr>
            <a:lvl5pPr marL="4800234" indent="0">
              <a:buNone/>
              <a:defRPr sz="2625"/>
            </a:lvl5pPr>
            <a:lvl6pPr marL="6000293" indent="0">
              <a:buNone/>
              <a:defRPr sz="2625"/>
            </a:lvl6pPr>
            <a:lvl7pPr marL="7200351" indent="0">
              <a:buNone/>
              <a:defRPr sz="2625"/>
            </a:lvl7pPr>
            <a:lvl8pPr marL="8400410" indent="0">
              <a:buNone/>
              <a:defRPr sz="2625"/>
            </a:lvl8pPr>
            <a:lvl9pPr marL="9600468" indent="0">
              <a:buNone/>
              <a:defRPr sz="2625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988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4982" y="958370"/>
            <a:ext cx="31049774" cy="347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4982" y="4791843"/>
            <a:ext cx="31049774" cy="114212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4982" y="16683949"/>
            <a:ext cx="8099941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6B919-3423-4219-9655-46456F8F490D}" type="datetimeFigureOut">
              <a:rPr lang="es-MX" smtClean="0"/>
              <a:t>13/10/2020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4913" y="16683949"/>
            <a:ext cx="12149912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4815" y="16683949"/>
            <a:ext cx="8099941" cy="958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BDA67-84A6-40EF-AEF5-390E14D0AC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17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400117" rtl="0" eaLnBrk="1" latinLnBrk="0" hangingPunct="1">
        <a:lnSpc>
          <a:spcPct val="90000"/>
        </a:lnSpc>
        <a:spcBef>
          <a:spcPct val="0"/>
        </a:spcBef>
        <a:buNone/>
        <a:defRPr sz="1154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29" indent="-600029" algn="l" defTabSz="2400117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7349" kern="1200">
          <a:solidFill>
            <a:schemeClr val="tx1"/>
          </a:solidFill>
          <a:latin typeface="+mn-lt"/>
          <a:ea typeface="+mn-ea"/>
          <a:cs typeface="+mn-cs"/>
        </a:defRPr>
      </a:lvl1pPr>
      <a:lvl2pPr marL="180008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00146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5250" kern="1200">
          <a:solidFill>
            <a:schemeClr val="tx1"/>
          </a:solidFill>
          <a:latin typeface="+mn-lt"/>
          <a:ea typeface="+mn-ea"/>
          <a:cs typeface="+mn-cs"/>
        </a:defRPr>
      </a:lvl3pPr>
      <a:lvl4pPr marL="4200205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5400264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600322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800381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9000439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10200498" indent="-600029" algn="l" defTabSz="2400117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1pPr>
      <a:lvl2pPr marL="1200059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400117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600176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00234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000293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200351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400410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600468" algn="l" defTabSz="2400117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B133134D-31A8-4C31-89FD-58C03DDC4B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042499"/>
              </p:ext>
            </p:extLst>
          </p:nvPr>
        </p:nvGraphicFramePr>
        <p:xfrm>
          <a:off x="1981200" y="1028700"/>
          <a:ext cx="32346900" cy="16040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7415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540</TotalTime>
  <Words>359</Words>
  <Application>Microsoft Office PowerPoint</Application>
  <PresentationFormat>Personalizado</PresentationFormat>
  <Paragraphs>50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Andrea Coss Alcantar</dc:creator>
  <cp:lastModifiedBy>Andrea Coss Alcantar</cp:lastModifiedBy>
  <cp:revision>10</cp:revision>
  <dcterms:created xsi:type="dcterms:W3CDTF">2020-10-13T05:17:06Z</dcterms:created>
  <dcterms:modified xsi:type="dcterms:W3CDTF">2020-10-13T14:17:29Z</dcterms:modified>
</cp:coreProperties>
</file>