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E5E96-612F-4B5F-AF45-09068F1EB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3EED71-6184-43B2-B1A5-F7899D822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547047-CD15-4EC1-87DD-39FD361C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1B28-0C27-4B82-B8D5-484596C606F3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BC5EBD-FB08-489A-8A57-C7A24862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6D6F2A-A1D8-4309-BF58-75CF526E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1DA3-0B9C-43B6-B68F-2630108DC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581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378183-A543-43CA-A054-C5EA0732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077479-7327-4E55-9ABD-8CF026E1C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4E2EEE-77C2-4CBF-8F3B-67EEC875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1B28-0C27-4B82-B8D5-484596C606F3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125B3C-C92D-4D6F-B856-05788A3B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95D0B8-FA01-48A9-96DD-037F6DB7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1DA3-0B9C-43B6-B68F-2630108DC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72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BCC2F0-474A-4A22-93F0-A3D3342F1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12DE40-55A3-4ECE-8EAE-67072730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891BF2-13C1-4C56-95BC-3768F7DC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1B28-0C27-4B82-B8D5-484596C606F3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B1F4D8-21EF-4275-8BD2-B2477DE4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45025B-ECAE-4A78-B38B-487FC39F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1DA3-0B9C-43B6-B68F-2630108DC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49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B2941-0611-4D6B-83AA-882EA22D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D220D1-677A-4643-99C1-CA3EF1E02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8D27D5-5A95-4FD4-9AD0-0BABD582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1B28-0C27-4B82-B8D5-484596C606F3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F35CB6-01F5-41B4-9833-F9440BAA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13C8DC-9DEC-4239-9A4B-A6C805A8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1DA3-0B9C-43B6-B68F-2630108DC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432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16F8-2296-4022-96A7-A68FEF79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FB421F-B2CE-48AC-A05C-134361EB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83099-0F40-4739-BBE0-DCC9023C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1B28-0C27-4B82-B8D5-484596C606F3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E99C49-D625-436B-A05F-607E7FAD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C47196-02F9-4788-8DC5-011E8696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1DA3-0B9C-43B6-B68F-2630108DC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979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8CDDF-B28F-430A-A53D-762F3E47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F0B610-AD55-4CE1-8852-DE7F8AF32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E415D8-20BC-47C9-B887-4930D8BA6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90FFD8-BCF0-4270-897E-8FC69F51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1B28-0C27-4B82-B8D5-484596C606F3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47BFF7-D591-49B5-931D-3710B939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61CBA4-ABAC-49D8-8367-93350CF7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1DA3-0B9C-43B6-B68F-2630108DC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987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4F1E4-B3E1-474C-9BFA-DF35DBEF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DD8129-A786-4EF4-9448-EFC7D2CA1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9AB16B-49AF-4C7C-88EE-5F2B97771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7E72AD-3EC7-4D4B-BBCD-F87492FEA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4BD3D3-E68A-4B1D-B214-298853EFB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687DF08-9519-4D6A-A9F1-1CD4C0A5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1B28-0C27-4B82-B8D5-484596C606F3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A5DCAA-56A9-4033-AA5B-1DFC31D9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7AC1B15-5D17-4848-A119-230E053B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1DA3-0B9C-43B6-B68F-2630108DC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34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CEE2C-E103-4BEB-A6A2-3170FCF3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ACD34D-E0EC-4C7D-A759-8C06E286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1B28-0C27-4B82-B8D5-484596C606F3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E2C3A8-43AA-4078-9705-DBA86DEC6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B59642-6A74-4B91-9F19-F8E1CE08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1DA3-0B9C-43B6-B68F-2630108DC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033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BE5E642-D262-42AF-973E-2428BB72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1B28-0C27-4B82-B8D5-484596C606F3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F6CD8C-9157-49F6-A625-2370E1CA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9BF87C-F0D4-4C09-940B-963CAEA4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1DA3-0B9C-43B6-B68F-2630108DC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722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DE1EB-822B-4A77-8F22-9A69BFB4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28EA48-3048-487A-BE5E-C806E07CB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B461C-A125-4467-8367-FCAA9646C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44C0A5-D346-4315-B063-4AD1AA4D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1B28-0C27-4B82-B8D5-484596C606F3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CA0FC3-595D-4866-9219-54A708DDF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779CA2-1D55-4949-98CE-BB3236D5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1DA3-0B9C-43B6-B68F-2630108DC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747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4AC5D-216C-4041-8B22-A9E0F77E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406D11-D037-49F0-8C3C-909E48F66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EC443C-9EA5-4289-AD47-FA108FDB9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1FDC82-B7D2-4223-AB90-F8E65CC6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1B28-0C27-4B82-B8D5-484596C606F3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70D62B-9BA4-442D-80A4-4CF2B774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BE1683-5D0C-4418-A6CE-2FE3B51E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1DA3-0B9C-43B6-B68F-2630108DC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981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A8909-27F1-423B-910A-193A71D7A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1C34BA-0A5F-433D-97DC-4E8DD8CAF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21BCF3-4492-4EDC-B2EC-272A92EDB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A1B28-0C27-4B82-B8D5-484596C606F3}" type="datetimeFigureOut">
              <a:rPr lang="es-MX" smtClean="0"/>
              <a:t>02/02/2021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1C145C-38B3-4BFA-89BD-0370D4736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1087ED-3544-4714-A8BD-738A9DB1D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1DA3-0B9C-43B6-B68F-2630108DC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3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CBE22C5-C93A-43AD-BB9B-669CD3C98F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4" b="5414"/>
          <a:stretch/>
        </p:blipFill>
        <p:spPr>
          <a:xfrm>
            <a:off x="0" y="872197"/>
            <a:ext cx="12192000" cy="50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BF8932E-30ED-417C-9A0E-2E612223FB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4" b="5160"/>
          <a:stretch/>
        </p:blipFill>
        <p:spPr>
          <a:xfrm>
            <a:off x="0" y="927653"/>
            <a:ext cx="12192000" cy="50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3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6389A08-5149-4EA8-8031-876295586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8" b="5416"/>
          <a:stretch/>
        </p:blipFill>
        <p:spPr>
          <a:xfrm>
            <a:off x="0" y="795131"/>
            <a:ext cx="12192000" cy="50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0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55EC02-51AB-4639-B1E2-A1332BA83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45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77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Coss Alcantar</dc:creator>
  <cp:lastModifiedBy>Andrea Coss Alcantar</cp:lastModifiedBy>
  <cp:revision>1</cp:revision>
  <dcterms:created xsi:type="dcterms:W3CDTF">2021-02-02T19:04:30Z</dcterms:created>
  <dcterms:modified xsi:type="dcterms:W3CDTF">2021-02-02T19:06:41Z</dcterms:modified>
</cp:coreProperties>
</file>