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A4F65-81A7-4F54-91D2-E814F8FAA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4A9492-A56C-40FF-A202-39D4EC1F5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315AE-CFC4-4FDA-A851-31B01B7B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76E16-C102-44DD-916D-37EE6D52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2205D-9DE7-4C26-A010-A4839D3C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094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27083-9257-4F92-A42F-5042421D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CCD22D-0542-45FE-9299-B413D0DAA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4235F7-B3A9-40D0-A12C-6FAC7C74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9A638-7E17-48D5-9CCD-0BFE387D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EA8C2-0C18-425D-BBD4-1987FB62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545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F75E87-5AE2-484F-A974-7631ECC83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746C5A-CC6C-4BBF-8422-F26A4DB40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A61DB5-49CE-41D0-B7F2-53C20ED9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67703-1867-4749-8680-96124102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1124E-A944-40D3-A6FD-EBBE5CB96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34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90F3E-D8AE-4D4B-A447-F3A20538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7FBB1-48F1-4044-A778-3C51830B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9668FD-5405-4454-A7EB-F34FC9E7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53717F-99A4-45DA-99CE-456D5C74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203A41-FDB0-463A-A91A-12252256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7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FB3B-0ACB-4FD1-9524-0F371789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1CBF87-DEE7-4BD2-B886-05FBA9F15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0EC1C-7623-4F89-A29C-443665EAD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C540BA-BF37-4341-86A4-72540CA5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B3D690-BDFF-469F-B13D-2173B7D2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1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8A814-317F-4F3E-B6D5-4FB0B64D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909CD-A2A4-4095-8CB6-3A70B1506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6C2A2-E3D6-46D2-9931-4B4A2F7E0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3756D-DAFC-49A3-99CD-4643BE0D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626E77-2815-4888-8CF3-CF635D99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E10417-C2AD-4DD9-B274-330F629B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17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D6450-E9E5-44EE-ADBB-DDCCE844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18FCC1-AEF6-4E1A-B8CA-EB3ED1B3F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4ACD5C-FB59-4CF2-B069-BB419CD31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98BFA6-63BD-46A5-A64D-287E961BC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E35335-0516-4A8D-8847-82F4E2F1E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1E4451-E382-4628-BCB3-2081BEAEF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F0FBAF-6B4A-4BEA-BBDC-90A9E981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0A1515-285C-4C5B-A828-1FF6E032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969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3E9AA-790A-4089-88ED-2B4A797E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2672AE-8BCE-44E0-910B-C508DC22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98CC5E-AFA5-4F91-9009-485A05670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21240D-9552-4A39-8929-4BFEFF67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9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4812D8-0E47-438B-9592-0B808FA4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C3F26-8124-4FBF-8223-28F34C5B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810C16-70EE-4281-A191-5A31A955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528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C8506-BA35-4CB4-A9C5-AC295D50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6A7F69-6025-4697-8E5C-5C2CED49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2080EC-9A41-4A69-8E78-0772FA322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73A367-FF37-4FC9-A391-1717AF290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7BBA9-82EC-4D7C-97B5-19121848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4DB0AA-72F0-4378-8BFE-FB54B3E3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D0162-C18C-4BED-819D-D746DA4F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F1AFC3-B6A0-4666-BB03-69E91BB6F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E8E633-6A73-4635-9E8F-B731BC28B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277656-F4A1-43F3-A1A5-3725B4C6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B5D0DF-AF53-4D70-A06A-9A941D40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3A11AB-502B-4232-BFD0-3F600DD4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46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35E7E6-65F5-4997-B182-46F7893D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8838D4-C7D8-4523-A7DC-8F03C214C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3932DA-C80D-4A4D-A0B5-8126D4CD5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D236-A7D9-483A-9B62-6CD38C386392}" type="datetimeFigureOut">
              <a:rPr lang="es-MX" smtClean="0"/>
              <a:t>17/11/2020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9046F-6961-4B06-A770-44ADA7CA8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D4FD0-9C71-4903-BAAD-DF5D4D265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A435-D04C-4D4B-88AC-6E59F52A9C7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87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19E894E-B85E-485B-BACB-52386E950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" b="5292"/>
          <a:stretch/>
        </p:blipFill>
        <p:spPr>
          <a:xfrm>
            <a:off x="0" y="119271"/>
            <a:ext cx="12192000" cy="649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2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16AF86-5080-472B-92A0-83C232FC8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/>
        </p:blipFill>
        <p:spPr>
          <a:xfrm>
            <a:off x="0" y="212035"/>
            <a:ext cx="12192000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12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CE1E09-F4FF-486D-9DBF-B4A2618C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6"/>
          <a:stretch/>
        </p:blipFill>
        <p:spPr>
          <a:xfrm>
            <a:off x="0" y="182405"/>
            <a:ext cx="12192000" cy="64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C1D211-679A-473D-BEAA-01542B4FE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"/>
          <a:stretch/>
        </p:blipFill>
        <p:spPr>
          <a:xfrm>
            <a:off x="0" y="213134"/>
            <a:ext cx="12192000" cy="65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3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Coss Alcantar</dc:creator>
  <cp:lastModifiedBy>Andrea Coss Alcantar</cp:lastModifiedBy>
  <cp:revision>1</cp:revision>
  <dcterms:created xsi:type="dcterms:W3CDTF">2020-11-17T17:43:08Z</dcterms:created>
  <dcterms:modified xsi:type="dcterms:W3CDTF">2020-11-17T17:43:34Z</dcterms:modified>
</cp:coreProperties>
</file>