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976FC8-95A6-4012-90BD-B8F28DE539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0906C20-8F1B-470B-A156-1382E14A39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FA0D80-331E-46F4-A0E5-3DCFD507D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1803-8CF1-4104-8040-A0C06D53B61A}" type="datetimeFigureOut">
              <a:rPr lang="es-MX" smtClean="0"/>
              <a:t>01/12/2020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1644FD-D225-473A-896D-D2243299D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6284C7-8395-4EA8-A3D1-D968BB93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EDD7-E571-4E95-B4AF-55045B33CA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1568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462ABD-114D-4F01-AA3F-B813A448D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9DE3E2E-7D99-481C-A780-FC1CE9BEDA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85981E-FACC-4C34-81CE-A3CC86ECC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1803-8CF1-4104-8040-A0C06D53B61A}" type="datetimeFigureOut">
              <a:rPr lang="es-MX" smtClean="0"/>
              <a:t>01/12/2020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7CE4C0-E029-4C78-94FE-F7AB1CE45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450CF9-5C0F-4259-8668-DD9232894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EDD7-E571-4E95-B4AF-55045B33CA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49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D448300-3980-43EC-93FD-34CCD6F4EC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31FC7B6-C69E-4DFD-8F6F-D0FDACE747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9DAF47-8B21-410E-A1AF-9A1A4EB16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1803-8CF1-4104-8040-A0C06D53B61A}" type="datetimeFigureOut">
              <a:rPr lang="es-MX" smtClean="0"/>
              <a:t>01/12/2020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72C051-1D00-42B7-9475-33F428F83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66DCCF-D146-4406-A733-18CF7AD1B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EDD7-E571-4E95-B4AF-55045B33CA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475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ABC2C8-AD95-48DF-BFB5-0E284D738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D0AA31-A652-4C76-92ED-46E242D37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132CBF-14BE-4D55-BEF1-3936732C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1803-8CF1-4104-8040-A0C06D53B61A}" type="datetimeFigureOut">
              <a:rPr lang="es-MX" smtClean="0"/>
              <a:t>01/12/2020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EA0A1C-5301-4C46-97E8-4677F28A6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262B03-8740-4AC7-B66C-2F5BE7F20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EDD7-E571-4E95-B4AF-55045B33CA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4958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DAC93D-DBB6-419D-A7F8-FACC0F801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6EC4504-E6BF-44E9-BBD8-591D589E2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51C050-6544-456F-AD00-B4E3916E0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1803-8CF1-4104-8040-A0C06D53B61A}" type="datetimeFigureOut">
              <a:rPr lang="es-MX" smtClean="0"/>
              <a:t>01/12/2020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91043D-AF39-4EC0-8445-9F17929D4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C402F5-D1A8-4B0E-BD18-952652DA6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EDD7-E571-4E95-B4AF-55045B33CA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7451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EEE512-5331-4E86-88DB-B1DE9C1CB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559A41-8F89-4DAA-958D-2F80C988CE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1FC3CA3-5E5C-4512-97E6-985A818E04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C88716-D9CC-401E-BFE9-E5612AD8B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1803-8CF1-4104-8040-A0C06D53B61A}" type="datetimeFigureOut">
              <a:rPr lang="es-MX" smtClean="0"/>
              <a:t>01/12/2020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0F3216-2826-45A7-857B-685370540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B8F71D1-E303-4F30-938D-D72DAE724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EDD7-E571-4E95-B4AF-55045B33CA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7704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D8BE67-36AE-4A5E-87C7-CEF084661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F1B4B3-83E7-4001-9A80-A2B0C3FCC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C7C1102-AFB1-4705-8BD0-B056D964C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F88DB5B-519E-42C7-BE50-F3970C95FB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D93E618-994E-4779-8DBC-D97A2B6F8B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FC8CD84-6802-4E02-84FC-A579040B9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1803-8CF1-4104-8040-A0C06D53B61A}" type="datetimeFigureOut">
              <a:rPr lang="es-MX" smtClean="0"/>
              <a:t>01/12/2020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EFDCC13-B2B0-42C6-88F7-598BC14B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8B54C35-7EF8-4C47-8E09-401899D1D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EDD7-E571-4E95-B4AF-55045B33CA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935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35F195-0AFA-401B-BE0F-148942D0A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AA44133-B13E-48C5-B673-13A972917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1803-8CF1-4104-8040-A0C06D53B61A}" type="datetimeFigureOut">
              <a:rPr lang="es-MX" smtClean="0"/>
              <a:t>01/12/2020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1A8669-F0CB-48E4-BE91-A26131BE2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A6F5647-8220-4CF8-880C-34D5E748E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EDD7-E571-4E95-B4AF-55045B33CA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8813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42B5964-88A7-482D-BC11-C30C71D2F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1803-8CF1-4104-8040-A0C06D53B61A}" type="datetimeFigureOut">
              <a:rPr lang="es-MX" smtClean="0"/>
              <a:t>01/12/2020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3DD5032-89A6-44BF-AA36-2B2F9B0EB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FCD170F-8F63-448D-B680-5E40581A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EDD7-E571-4E95-B4AF-55045B33CA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216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EB4E12-4A6F-41FD-96E0-1FDECE9F6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5BE837-9DD2-400B-B42D-22F54DBAB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85FF40-D41F-47A3-9ED8-1077F4953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F29ED0B-08EF-4D7B-8728-684542C7A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1803-8CF1-4104-8040-A0C06D53B61A}" type="datetimeFigureOut">
              <a:rPr lang="es-MX" smtClean="0"/>
              <a:t>01/12/2020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0F41012-7557-44B6-9236-D01F88E64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91B4B2-8801-4471-9DAF-321813493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EDD7-E571-4E95-B4AF-55045B33CA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0067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7AE9C9-7DCB-4B48-A685-46EF2A553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828AE4E-B392-4C7C-8D37-984B8E8BB6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62C2724-5170-4541-BFB2-4494AE699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B416E6-115F-4FCA-B994-B04F9AA7B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1803-8CF1-4104-8040-A0C06D53B61A}" type="datetimeFigureOut">
              <a:rPr lang="es-MX" smtClean="0"/>
              <a:t>01/12/2020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330FC2-ADDB-4E11-9052-734A8465E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B916538-E190-42C5-BF2C-23BB99100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EDD7-E571-4E95-B4AF-55045B33CA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3204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19272D7-A326-43BD-A3B7-C2BA947BE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AF6ADF-6F89-4E8C-B911-EC8F55BEF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B1F5EA-517B-4B9F-A305-86129E2F40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F1803-8CF1-4104-8040-A0C06D53B61A}" type="datetimeFigureOut">
              <a:rPr lang="es-MX" smtClean="0"/>
              <a:t>01/12/2020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761DD1-ABFD-4827-8D10-1995850A0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5B77B4-D963-47BC-A486-84DF03E31D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AEDD7-E571-4E95-B4AF-55045B33CA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0829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AEE8AEA-620C-41FE-BCA6-9AD85ACB34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" t="8926" b="11035"/>
          <a:stretch/>
        </p:blipFill>
        <p:spPr>
          <a:xfrm>
            <a:off x="0" y="649356"/>
            <a:ext cx="12192000" cy="550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55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9556443-2FC1-4DAA-A2EA-32750BCA58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6" b="10706"/>
          <a:stretch/>
        </p:blipFill>
        <p:spPr>
          <a:xfrm>
            <a:off x="0" y="636104"/>
            <a:ext cx="12192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077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 Coss Alcantar</dc:creator>
  <cp:lastModifiedBy>Andrea Coss Alcantar</cp:lastModifiedBy>
  <cp:revision>1</cp:revision>
  <dcterms:created xsi:type="dcterms:W3CDTF">2020-12-01T17:22:49Z</dcterms:created>
  <dcterms:modified xsi:type="dcterms:W3CDTF">2020-12-01T17:23:09Z</dcterms:modified>
</cp:coreProperties>
</file>