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57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2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3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97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7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38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4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44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77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25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40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9BD8-F2D2-462A-AD2D-29580BB12F71}" type="datetimeFigureOut">
              <a:rPr lang="es-MX" smtClean="0"/>
              <a:t>05/01/2021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19A5-82CD-4EFA-ACF0-7F84644E40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46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1419" r="22709" b="3957"/>
          <a:stretch/>
        </p:blipFill>
        <p:spPr>
          <a:xfrm>
            <a:off x="623944" y="0"/>
            <a:ext cx="11349318" cy="68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3" t="16619" r="20713" b="3898"/>
          <a:stretch/>
        </p:blipFill>
        <p:spPr>
          <a:xfrm>
            <a:off x="706025" y="96819"/>
            <a:ext cx="10779950" cy="67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9793" r="35722" b="4449"/>
          <a:stretch/>
        </p:blipFill>
        <p:spPr>
          <a:xfrm>
            <a:off x="710006" y="-26365"/>
            <a:ext cx="9088784" cy="68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4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71" r="13175" b="4746"/>
          <a:stretch/>
        </p:blipFill>
        <p:spPr>
          <a:xfrm>
            <a:off x="0" y="365125"/>
            <a:ext cx="12152016" cy="63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76" r="22135" b="4745"/>
          <a:stretch/>
        </p:blipFill>
        <p:spPr>
          <a:xfrm>
            <a:off x="203579" y="0"/>
            <a:ext cx="11709993" cy="68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5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Sikllen</dc:creator>
  <cp:lastModifiedBy>Alan Sikllen</cp:lastModifiedBy>
  <cp:revision>1</cp:revision>
  <dcterms:created xsi:type="dcterms:W3CDTF">2021-01-05T07:20:36Z</dcterms:created>
  <dcterms:modified xsi:type="dcterms:W3CDTF">2021-01-05T07:21:29Z</dcterms:modified>
</cp:coreProperties>
</file>