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67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92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4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43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7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26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31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27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4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EAE1-FBC4-4A8F-A928-5D5889437CA5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4322-3136-442A-8B84-4A4519408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07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8" t="21968" r="2362" b="4330"/>
          <a:stretch/>
        </p:blipFill>
        <p:spPr>
          <a:xfrm>
            <a:off x="4941" y="559398"/>
            <a:ext cx="12187059" cy="57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1829" r="2203" b="4498"/>
          <a:stretch/>
        </p:blipFill>
        <p:spPr>
          <a:xfrm>
            <a:off x="10234" y="643734"/>
            <a:ext cx="12181766" cy="57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" t="22323" r="2667" b="4498"/>
          <a:stretch/>
        </p:blipFill>
        <p:spPr>
          <a:xfrm>
            <a:off x="0" y="580539"/>
            <a:ext cx="12192000" cy="57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29" r="3129" b="4498"/>
          <a:stretch/>
        </p:blipFill>
        <p:spPr>
          <a:xfrm>
            <a:off x="12296" y="525275"/>
            <a:ext cx="12179704" cy="57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" t="22076" r="2357" b="4250"/>
          <a:stretch/>
        </p:blipFill>
        <p:spPr>
          <a:xfrm>
            <a:off x="0" y="704680"/>
            <a:ext cx="12204671" cy="57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" t="21087" r="2667" b="4497"/>
          <a:stretch/>
        </p:blipFill>
        <p:spPr>
          <a:xfrm>
            <a:off x="0" y="538512"/>
            <a:ext cx="12192000" cy="58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7" t="22323" r="2512" b="4745"/>
          <a:stretch/>
        </p:blipFill>
        <p:spPr>
          <a:xfrm>
            <a:off x="4852" y="613024"/>
            <a:ext cx="12187148" cy="57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Sikllen</dc:creator>
  <cp:lastModifiedBy>Alan Sikllen</cp:lastModifiedBy>
  <cp:revision>2</cp:revision>
  <dcterms:created xsi:type="dcterms:W3CDTF">2021-01-25T21:53:05Z</dcterms:created>
  <dcterms:modified xsi:type="dcterms:W3CDTF">2021-01-26T01:45:39Z</dcterms:modified>
</cp:coreProperties>
</file>