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E52F-2620-47F3-9004-BE55B58F931A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F427-498C-4EDF-9FF7-A8D501710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317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E52F-2620-47F3-9004-BE55B58F931A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F427-498C-4EDF-9FF7-A8D501710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00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E52F-2620-47F3-9004-BE55B58F931A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F427-498C-4EDF-9FF7-A8D501710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2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E52F-2620-47F3-9004-BE55B58F931A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F427-498C-4EDF-9FF7-A8D501710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095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E52F-2620-47F3-9004-BE55B58F931A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F427-498C-4EDF-9FF7-A8D501710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49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E52F-2620-47F3-9004-BE55B58F931A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F427-498C-4EDF-9FF7-A8D501710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307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E52F-2620-47F3-9004-BE55B58F931A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F427-498C-4EDF-9FF7-A8D501710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60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E52F-2620-47F3-9004-BE55B58F931A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F427-498C-4EDF-9FF7-A8D501710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05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E52F-2620-47F3-9004-BE55B58F931A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F427-498C-4EDF-9FF7-A8D501710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8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E52F-2620-47F3-9004-BE55B58F931A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F427-498C-4EDF-9FF7-A8D501710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86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E52F-2620-47F3-9004-BE55B58F931A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F427-498C-4EDF-9FF7-A8D501710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2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E52F-2620-47F3-9004-BE55B58F931A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F427-498C-4EDF-9FF7-A8D501710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03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1506" r="5739" b="13702"/>
          <a:stretch/>
        </p:blipFill>
        <p:spPr>
          <a:xfrm>
            <a:off x="0" y="376518"/>
            <a:ext cx="12192000" cy="604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7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12133" b="5922"/>
          <a:stretch/>
        </p:blipFill>
        <p:spPr>
          <a:xfrm>
            <a:off x="0" y="365125"/>
            <a:ext cx="12192000" cy="62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8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11213" b="4416"/>
          <a:stretch/>
        </p:blipFill>
        <p:spPr>
          <a:xfrm>
            <a:off x="9617" y="214518"/>
            <a:ext cx="12172765" cy="64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5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Alan Sikllen</dc:creator>
  <cp:lastModifiedBy>Alan Sikllen</cp:lastModifiedBy>
  <cp:revision>2</cp:revision>
  <dcterms:created xsi:type="dcterms:W3CDTF">2020-11-24T17:26:15Z</dcterms:created>
  <dcterms:modified xsi:type="dcterms:W3CDTF">2020-11-24T17:27:15Z</dcterms:modified>
</cp:coreProperties>
</file>