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6908-1825-4AC2-91D1-2A02A1871C19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77042-AAE0-445F-9C82-97D763B255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818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6908-1825-4AC2-91D1-2A02A1871C19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77042-AAE0-445F-9C82-97D763B255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2546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6908-1825-4AC2-91D1-2A02A1871C19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77042-AAE0-445F-9C82-97D763B255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83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6908-1825-4AC2-91D1-2A02A1871C19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77042-AAE0-445F-9C82-97D763B255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517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6908-1825-4AC2-91D1-2A02A1871C19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77042-AAE0-445F-9C82-97D763B255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5403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6908-1825-4AC2-91D1-2A02A1871C19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77042-AAE0-445F-9C82-97D763B255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6623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6908-1825-4AC2-91D1-2A02A1871C19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77042-AAE0-445F-9C82-97D763B255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8006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6908-1825-4AC2-91D1-2A02A1871C19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77042-AAE0-445F-9C82-97D763B255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4630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6908-1825-4AC2-91D1-2A02A1871C19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77042-AAE0-445F-9C82-97D763B255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1351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6908-1825-4AC2-91D1-2A02A1871C19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77042-AAE0-445F-9C82-97D763B255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9090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6908-1825-4AC2-91D1-2A02A1871C19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77042-AAE0-445F-9C82-97D763B255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004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6908-1825-4AC2-91D1-2A02A1871C19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77042-AAE0-445F-9C82-97D763B255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5666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-310" t="-295" r="17778" b="26372"/>
          <a:stretch/>
        </p:blipFill>
        <p:spPr>
          <a:xfrm>
            <a:off x="176750" y="0"/>
            <a:ext cx="11908925" cy="6666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3471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Alan Sikllen</dc:creator>
  <cp:lastModifiedBy>Alan Sikllen</cp:lastModifiedBy>
  <cp:revision>1</cp:revision>
  <dcterms:created xsi:type="dcterms:W3CDTF">2020-09-29T18:51:39Z</dcterms:created>
  <dcterms:modified xsi:type="dcterms:W3CDTF">2020-09-29T18:54:59Z</dcterms:modified>
</cp:coreProperties>
</file>