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s-MX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89" d="100"/>
          <a:sy n="89" d="100"/>
        </p:scale>
        <p:origin x="12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 smtClean="0"/>
              <a:t>Haga clic para modificar el estilo de título del patrón</a:t>
            </a:r>
            <a:endParaRPr lang="es-MX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 smtClean="0"/>
              <a:t>Haga clic para modificar el estilo de subtítulo del patrón</a:t>
            </a:r>
            <a:endParaRPr lang="es-MX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A7D4D-2951-4D57-99CA-E10C1B280838}" type="datetimeFigureOut">
              <a:rPr lang="es-MX" smtClean="0"/>
              <a:t>17/11/2020</a:t>
            </a:fld>
            <a:endParaRPr lang="es-MX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9BFC0-36BA-454B-83BE-75139CE0CCB4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886751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MX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MX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A7D4D-2951-4D57-99CA-E10C1B280838}" type="datetimeFigureOut">
              <a:rPr lang="es-MX" smtClean="0"/>
              <a:t>17/11/2020</a:t>
            </a:fld>
            <a:endParaRPr lang="es-MX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9BFC0-36BA-454B-83BE-75139CE0CCB4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241508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 smtClean="0"/>
              <a:t>Haga clic para modificar el estilo de título del patrón</a:t>
            </a:r>
            <a:endParaRPr lang="es-MX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A7D4D-2951-4D57-99CA-E10C1B280838}" type="datetimeFigureOut">
              <a:rPr lang="es-MX" smtClean="0"/>
              <a:t>17/11/2020</a:t>
            </a:fld>
            <a:endParaRPr lang="es-MX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9BFC0-36BA-454B-83BE-75139CE0CCB4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592094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MX"/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MX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MX"/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A7D4D-2951-4D57-99CA-E10C1B280838}" type="datetimeFigureOut">
              <a:rPr lang="es-MX" smtClean="0"/>
              <a:t>17/11/2020</a:t>
            </a:fld>
            <a:endParaRPr lang="es-MX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9BFC0-36BA-454B-83BE-75139CE0CCB4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471973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MX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MX"/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MX"/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A7D4D-2951-4D57-99CA-E10C1B280838}" type="datetimeFigureOut">
              <a:rPr lang="es-MX" smtClean="0"/>
              <a:t>17/11/2020</a:t>
            </a:fld>
            <a:endParaRPr lang="es-MX"/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9BFC0-36BA-454B-83BE-75139CE0CCB4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988386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MX"/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A7D4D-2951-4D57-99CA-E10C1B280838}" type="datetimeFigureOut">
              <a:rPr lang="es-MX" smtClean="0"/>
              <a:t>17/11/2020</a:t>
            </a:fld>
            <a:endParaRPr lang="es-MX"/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9BFC0-36BA-454B-83BE-75139CE0CCB4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871588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A7D4D-2951-4D57-99CA-E10C1B280838}" type="datetimeFigureOut">
              <a:rPr lang="es-MX" smtClean="0"/>
              <a:t>17/11/2020</a:t>
            </a:fld>
            <a:endParaRPr lang="es-MX"/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9BFC0-36BA-454B-83BE-75139CE0CCB4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806692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 smtClean="0"/>
              <a:t>Haga clic para modificar el estilo de título del patrón</a:t>
            </a:r>
            <a:endParaRPr lang="es-MX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MX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A7D4D-2951-4D57-99CA-E10C1B280838}" type="datetimeFigureOut">
              <a:rPr lang="es-MX" smtClean="0"/>
              <a:t>17/11/2020</a:t>
            </a:fld>
            <a:endParaRPr lang="es-MX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9BFC0-36BA-454B-83BE-75139CE0CCB4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543571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 smtClean="0"/>
              <a:t>Haga clic para modificar el estilo de título del patrón</a:t>
            </a:r>
            <a:endParaRPr lang="es-MX"/>
          </a:p>
        </p:txBody>
      </p:sp>
      <p:sp>
        <p:nvSpPr>
          <p:cNvPr id="3" name="Marcador de posición de imagen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MX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A7D4D-2951-4D57-99CA-E10C1B280838}" type="datetimeFigureOut">
              <a:rPr lang="es-MX" smtClean="0"/>
              <a:t>17/11/2020</a:t>
            </a:fld>
            <a:endParaRPr lang="es-MX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9BFC0-36BA-454B-83BE-75139CE0CCB4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520589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MX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MX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A7D4D-2951-4D57-99CA-E10C1B280838}" type="datetimeFigureOut">
              <a:rPr lang="es-MX" smtClean="0"/>
              <a:t>17/11/2020</a:t>
            </a:fld>
            <a:endParaRPr lang="es-MX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9BFC0-36BA-454B-83BE-75139CE0CCB4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905870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MX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MX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A7D4D-2951-4D57-99CA-E10C1B280838}" type="datetimeFigureOut">
              <a:rPr lang="es-MX" smtClean="0"/>
              <a:t>17/11/2020</a:t>
            </a:fld>
            <a:endParaRPr lang="es-MX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9BFC0-36BA-454B-83BE-75139CE0CCB4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824200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MX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MX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DA7D4D-2951-4D57-99CA-E10C1B280838}" type="datetimeFigureOut">
              <a:rPr lang="es-MX" smtClean="0"/>
              <a:t>17/11/2020</a:t>
            </a:fld>
            <a:endParaRPr lang="es-MX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MX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79BFC0-36BA-454B-83BE-75139CE0CCB4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919931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MX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5" name="Marcador de contenido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MX"/>
          </a:p>
        </p:txBody>
      </p:sp>
      <p:pic>
        <p:nvPicPr>
          <p:cNvPr id="6" name="Imagen 5"/>
          <p:cNvPicPr>
            <a:picLocks noChangeAspect="1"/>
          </p:cNvPicPr>
          <p:nvPr/>
        </p:nvPicPr>
        <p:blipFill rotWithShape="1">
          <a:blip r:embed="rId2"/>
          <a:srcRect l="3594" t="2721" r="14836" b="28259"/>
          <a:stretch/>
        </p:blipFill>
        <p:spPr>
          <a:xfrm>
            <a:off x="0" y="193636"/>
            <a:ext cx="12184700" cy="6443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1781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s-MX"/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 rotWithShape="1">
          <a:blip r:embed="rId2"/>
          <a:srcRect l="3516" t="2471" r="14680" b="28635"/>
          <a:stretch/>
        </p:blipFill>
        <p:spPr>
          <a:xfrm>
            <a:off x="0" y="193636"/>
            <a:ext cx="12201230" cy="6422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838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MX"/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 rotWithShape="1">
          <a:blip r:embed="rId2"/>
          <a:srcRect l="3674" t="2612" r="14836" b="29012"/>
          <a:stretch/>
        </p:blipFill>
        <p:spPr>
          <a:xfrm>
            <a:off x="-1" y="161365"/>
            <a:ext cx="12184885" cy="6390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988518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0</Words>
  <Application>Microsoft Office PowerPoint</Application>
  <PresentationFormat>Panorámica</PresentationFormat>
  <Paragraphs>0</Paragraphs>
  <Slides>3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Tema de Office</vt:lpstr>
      <vt:lpstr>Presentación de PowerPoint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Alan Sikllen</dc:creator>
  <cp:lastModifiedBy>Alan Sikllen</cp:lastModifiedBy>
  <cp:revision>2</cp:revision>
  <dcterms:created xsi:type="dcterms:W3CDTF">2020-11-17T14:46:37Z</dcterms:created>
  <dcterms:modified xsi:type="dcterms:W3CDTF">2020-11-17T14:51:44Z</dcterms:modified>
</cp:coreProperties>
</file>