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>
        <p:scale>
          <a:sx n="77" d="100"/>
          <a:sy n="77" d="100"/>
        </p:scale>
        <p:origin x="55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232C-2CBC-430A-8B7C-BD4B8409CA79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B82A-0A48-4779-A18A-BC381AFEB5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5170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232C-2CBC-430A-8B7C-BD4B8409CA79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B82A-0A48-4779-A18A-BC381AFEB5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7897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232C-2CBC-430A-8B7C-BD4B8409CA79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B82A-0A48-4779-A18A-BC381AFEB5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3158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232C-2CBC-430A-8B7C-BD4B8409CA79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B82A-0A48-4779-A18A-BC381AFEB5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260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232C-2CBC-430A-8B7C-BD4B8409CA79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B82A-0A48-4779-A18A-BC381AFEB5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689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232C-2CBC-430A-8B7C-BD4B8409CA79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B82A-0A48-4779-A18A-BC381AFEB5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8110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232C-2CBC-430A-8B7C-BD4B8409CA79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B82A-0A48-4779-A18A-BC381AFEB5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0772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232C-2CBC-430A-8B7C-BD4B8409CA79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B82A-0A48-4779-A18A-BC381AFEB5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941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232C-2CBC-430A-8B7C-BD4B8409CA79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B82A-0A48-4779-A18A-BC381AFEB5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477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232C-2CBC-430A-8B7C-BD4B8409CA79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B82A-0A48-4779-A18A-BC381AFEB5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7649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232C-2CBC-430A-8B7C-BD4B8409CA79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DB82A-0A48-4779-A18A-BC381AFEB5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644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F232C-2CBC-430A-8B7C-BD4B8409CA79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DB82A-0A48-4779-A18A-BC381AFEB5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034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b="8216"/>
          <a:stretch/>
        </p:blipFill>
        <p:spPr>
          <a:xfrm>
            <a:off x="0" y="0"/>
            <a:ext cx="12192000" cy="6993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7097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Alan Sikllen</dc:creator>
  <cp:lastModifiedBy>Alan Sikllen</cp:lastModifiedBy>
  <cp:revision>1</cp:revision>
  <dcterms:created xsi:type="dcterms:W3CDTF">2020-10-06T18:45:05Z</dcterms:created>
  <dcterms:modified xsi:type="dcterms:W3CDTF">2020-10-06T18:46:00Z</dcterms:modified>
</cp:coreProperties>
</file>