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6BBECBF-5699-41DB-B106-6F8BEC2C89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5238" y="0"/>
            <a:ext cx="7585878" cy="7202658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082DC502-5513-45EC-86A4-6477AB972F3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2" t="-4387" r="47152" b="4387"/>
          <a:stretch/>
        </p:blipFill>
        <p:spPr>
          <a:xfrm>
            <a:off x="3826412" y="992578"/>
            <a:ext cx="1209821" cy="96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6654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{CC51FEED-865F-47EC-892E-F64A40D89525}tf03457452</Template>
  <TotalTime>1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Celestial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Garduño Ayala</dc:creator>
  <cp:lastModifiedBy>Garduño Ayala</cp:lastModifiedBy>
  <cp:revision>1</cp:revision>
  <dcterms:created xsi:type="dcterms:W3CDTF">2020-09-29T18:57:39Z</dcterms:created>
  <dcterms:modified xsi:type="dcterms:W3CDTF">2020-09-29T18:58:59Z</dcterms:modified>
</cp:coreProperties>
</file>