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6689C-CD47-4E9B-B06E-B7425330E624}" v="40" dt="2020-11-03T02:22:28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duño Ayala" userId="ef9341cfe251060b" providerId="LiveId" clId="{E336689C-CD47-4E9B-B06E-B7425330E624}"/>
    <pc:docChg chg="undo custSel mod addSld delSld modSld">
      <pc:chgData name="Garduño Ayala" userId="ef9341cfe251060b" providerId="LiveId" clId="{E336689C-CD47-4E9B-B06E-B7425330E624}" dt="2020-11-03T02:22:36.976" v="91" actId="1076"/>
      <pc:docMkLst>
        <pc:docMk/>
      </pc:docMkLst>
      <pc:sldChg chg="addSp delSp modSp del mod setBg setClrOvrMap">
        <pc:chgData name="Garduño Ayala" userId="ef9341cfe251060b" providerId="LiveId" clId="{E336689C-CD47-4E9B-B06E-B7425330E624}" dt="2020-10-27T06:54:06.454" v="23" actId="47"/>
        <pc:sldMkLst>
          <pc:docMk/>
          <pc:sldMk cId="1742374150" sldId="256"/>
        </pc:sldMkLst>
        <pc:spChg chg="add">
          <ac:chgData name="Garduño Ayala" userId="ef9341cfe251060b" providerId="LiveId" clId="{E336689C-CD47-4E9B-B06E-B7425330E624}" dt="2020-10-07T02:55:19.248" v="4" actId="26606"/>
          <ac:spMkLst>
            <pc:docMk/>
            <pc:sldMk cId="1742374150" sldId="256"/>
            <ac:spMk id="10" creationId="{F8C668FA-2417-47B5-B454-2D55FC17FF7A}"/>
          </ac:spMkLst>
        </pc:spChg>
        <pc:spChg chg="add">
          <ac:chgData name="Garduño Ayala" userId="ef9341cfe251060b" providerId="LiveId" clId="{E336689C-CD47-4E9B-B06E-B7425330E624}" dt="2020-10-07T02:55:19.248" v="4" actId="26606"/>
          <ac:spMkLst>
            <pc:docMk/>
            <pc:sldMk cId="1742374150" sldId="256"/>
            <ac:spMk id="14" creationId="{2B4CDDF6-55C3-415A-8D8B-7E03C3D616FC}"/>
          </ac:spMkLst>
        </pc:spChg>
        <pc:picChg chg="add del mod ord modCrop">
          <ac:chgData name="Garduño Ayala" userId="ef9341cfe251060b" providerId="LiveId" clId="{E336689C-CD47-4E9B-B06E-B7425330E624}" dt="2020-10-27T06:53:59.380" v="21" actId="478"/>
          <ac:picMkLst>
            <pc:docMk/>
            <pc:sldMk cId="1742374150" sldId="256"/>
            <ac:picMk id="2" creationId="{145A01FA-5BAD-4231-BCE9-11196D70501E}"/>
          </ac:picMkLst>
        </pc:picChg>
        <pc:picChg chg="add del mod">
          <ac:chgData name="Garduño Ayala" userId="ef9341cfe251060b" providerId="LiveId" clId="{E336689C-CD47-4E9B-B06E-B7425330E624}" dt="2020-10-27T06:54:01.362" v="22" actId="478"/>
          <ac:picMkLst>
            <pc:docMk/>
            <pc:sldMk cId="1742374150" sldId="256"/>
            <ac:picMk id="3" creationId="{461053FA-5C49-4565-B10A-279ABD712684}"/>
          </ac:picMkLst>
        </pc:picChg>
        <pc:picChg chg="del">
          <ac:chgData name="Garduño Ayala" userId="ef9341cfe251060b" providerId="LiveId" clId="{E336689C-CD47-4E9B-B06E-B7425330E624}" dt="2020-10-07T02:45:09.787" v="0" actId="478"/>
          <ac:picMkLst>
            <pc:docMk/>
            <pc:sldMk cId="1742374150" sldId="256"/>
            <ac:picMk id="5" creationId="{55117DD3-5AFC-4ABA-B2C8-3300635C61F9}"/>
          </ac:picMkLst>
        </pc:picChg>
        <pc:picChg chg="add">
          <ac:chgData name="Garduño Ayala" userId="ef9341cfe251060b" providerId="LiveId" clId="{E336689C-CD47-4E9B-B06E-B7425330E624}" dt="2020-10-07T02:55:19.248" v="4" actId="26606"/>
          <ac:picMkLst>
            <pc:docMk/>
            <pc:sldMk cId="1742374150" sldId="256"/>
            <ac:picMk id="8" creationId="{5C819037-A607-4A7B-ADF1-B04516199C89}"/>
          </ac:picMkLst>
        </pc:picChg>
        <pc:picChg chg="add">
          <ac:chgData name="Garduño Ayala" userId="ef9341cfe251060b" providerId="LiveId" clId="{E336689C-CD47-4E9B-B06E-B7425330E624}" dt="2020-10-07T02:55:19.248" v="4" actId="26606"/>
          <ac:picMkLst>
            <pc:docMk/>
            <pc:sldMk cId="1742374150" sldId="256"/>
            <ac:picMk id="12" creationId="{97FEBA57-8992-46BB-BCF0-5A83FE8E01E8}"/>
          </ac:picMkLst>
        </pc:picChg>
      </pc:sldChg>
      <pc:sldChg chg="addSp delSp modSp new mod">
        <pc:chgData name="Garduño Ayala" userId="ef9341cfe251060b" providerId="LiveId" clId="{E336689C-CD47-4E9B-B06E-B7425330E624}" dt="2020-11-03T02:22:28.995" v="89" actId="21"/>
        <pc:sldMkLst>
          <pc:docMk/>
          <pc:sldMk cId="3060414552" sldId="256"/>
        </pc:sldMkLst>
        <pc:spChg chg="del">
          <ac:chgData name="Garduño Ayala" userId="ef9341cfe251060b" providerId="LiveId" clId="{E336689C-CD47-4E9B-B06E-B7425330E624}" dt="2020-10-27T06:54:52.964" v="25" actId="478"/>
          <ac:spMkLst>
            <pc:docMk/>
            <pc:sldMk cId="3060414552" sldId="256"/>
            <ac:spMk id="2" creationId="{53173A7E-7BDF-45D2-B14B-9ED8F2ED8663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2" creationId="{66D74B40-60E5-4CF9-8FE5-69C3009DB1C7}"/>
          </ac:spMkLst>
        </pc:spChg>
        <pc:spChg chg="del">
          <ac:chgData name="Garduño Ayala" userId="ef9341cfe251060b" providerId="LiveId" clId="{E336689C-CD47-4E9B-B06E-B7425330E624}" dt="2020-10-27T06:54:56.844" v="26" actId="478"/>
          <ac:spMkLst>
            <pc:docMk/>
            <pc:sldMk cId="3060414552" sldId="256"/>
            <ac:spMk id="3" creationId="{89241C0A-2D32-4C39-83F8-8F70FB9EC667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3" creationId="{A479C6DA-57EC-4BCA-9285-B7A632C0053B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5" creationId="{58BDF6A4-A01A-4502-AB87-AD6A64F74030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6" creationId="{10DDACD9-B46C-4A30-A2B3-187E957B1C7C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7" creationId="{2FF7523B-FD0E-497E-AB43-5FFDC71A18E8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8" creationId="{A6EA56F4-4C30-4217-9692-69DDC85F6376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9" creationId="{9F99B5CF-B59E-4BC2-A419-4A487BA448A6}"/>
          </ac:spMkLst>
        </pc:spChg>
        <pc:spChg chg="add del mod">
          <ac:chgData name="Garduño Ayala" userId="ef9341cfe251060b" providerId="LiveId" clId="{E336689C-CD47-4E9B-B06E-B7425330E624}" dt="2020-11-03T02:19:26.657" v="48" actId="21"/>
          <ac:spMkLst>
            <pc:docMk/>
            <pc:sldMk cId="3060414552" sldId="256"/>
            <ac:spMk id="10" creationId="{FD23EC73-9BB1-409E-8A77-D0BA2853C320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20" creationId="{51B42685-80B4-4711-93FB-A5EF8D5768AD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22" creationId="{2A5C5522-0495-4579-9AC1-94CFC7F33CEC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24" creationId="{C9834E44-815D-43EA-BB15-BC1EA2C26C64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26" creationId="{32CF5E04-2A1E-4469-AEDE-9E19FAC9D2C2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28" creationId="{ED793DAA-AC02-402D-947D-8B1E5889034E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30" creationId="{546D8C9B-D0AD-407C-95A8-D82BDBBC5E4A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32" creationId="{03E51435-801D-4085-BCFD-FB8BF4AF6842}"/>
          </ac:spMkLst>
        </pc:spChg>
        <pc:spChg chg="add mod">
          <ac:chgData name="Garduño Ayala" userId="ef9341cfe251060b" providerId="LiveId" clId="{E336689C-CD47-4E9B-B06E-B7425330E624}" dt="2020-11-03T02:19:55.916" v="57" actId="1076"/>
          <ac:spMkLst>
            <pc:docMk/>
            <pc:sldMk cId="3060414552" sldId="256"/>
            <ac:spMk id="34" creationId="{F8569FD8-60B7-4926-8342-C87C7665B0BE}"/>
          </ac:spMkLst>
        </pc:spChg>
        <pc:picChg chg="add del mod modCrop">
          <ac:chgData name="Garduño Ayala" userId="ef9341cfe251060b" providerId="LiveId" clId="{E336689C-CD47-4E9B-B06E-B7425330E624}" dt="2020-11-03T02:18:15.613" v="36" actId="478"/>
          <ac:picMkLst>
            <pc:docMk/>
            <pc:sldMk cId="3060414552" sldId="256"/>
            <ac:picMk id="4" creationId="{C2A15A85-DAF4-482C-B4FB-92EAC5323282}"/>
          </ac:picMkLst>
        </pc:picChg>
        <pc:picChg chg="add mod">
          <ac:chgData name="Garduño Ayala" userId="ef9341cfe251060b" providerId="LiveId" clId="{E336689C-CD47-4E9B-B06E-B7425330E624}" dt="2020-11-03T02:19:55.916" v="57" actId="1076"/>
          <ac:picMkLst>
            <pc:docMk/>
            <pc:sldMk cId="3060414552" sldId="256"/>
            <ac:picMk id="11" creationId="{4CD6B9AA-BB5E-4411-B70C-67EA89D16EE2}"/>
          </ac:picMkLst>
        </pc:picChg>
        <pc:picChg chg="add mod">
          <ac:chgData name="Garduño Ayala" userId="ef9341cfe251060b" providerId="LiveId" clId="{E336689C-CD47-4E9B-B06E-B7425330E624}" dt="2020-11-03T02:20:04.483" v="59" actId="1076"/>
          <ac:picMkLst>
            <pc:docMk/>
            <pc:sldMk cId="3060414552" sldId="256"/>
            <ac:picMk id="12" creationId="{52768E15-DE94-47AB-997D-4B9C8F5FB192}"/>
          </ac:picMkLst>
        </pc:picChg>
        <pc:picChg chg="add mod">
          <ac:chgData name="Garduño Ayala" userId="ef9341cfe251060b" providerId="LiveId" clId="{E336689C-CD47-4E9B-B06E-B7425330E624}" dt="2020-11-03T02:20:07.697" v="60" actId="1076"/>
          <ac:picMkLst>
            <pc:docMk/>
            <pc:sldMk cId="3060414552" sldId="256"/>
            <ac:picMk id="13" creationId="{95D99686-C6FD-465F-9F70-7B8A238A9D06}"/>
          </ac:picMkLst>
        </pc:picChg>
        <pc:picChg chg="add mod">
          <ac:chgData name="Garduño Ayala" userId="ef9341cfe251060b" providerId="LiveId" clId="{E336689C-CD47-4E9B-B06E-B7425330E624}" dt="2020-11-03T02:20:20.384" v="61" actId="1076"/>
          <ac:picMkLst>
            <pc:docMk/>
            <pc:sldMk cId="3060414552" sldId="256"/>
            <ac:picMk id="14" creationId="{5A1273FB-3D40-4BA3-8071-3A4E05E52E97}"/>
          </ac:picMkLst>
        </pc:picChg>
        <pc:picChg chg="add del mod">
          <ac:chgData name="Garduño Ayala" userId="ef9341cfe251060b" providerId="LiveId" clId="{E336689C-CD47-4E9B-B06E-B7425330E624}" dt="2020-11-03T02:21:26.649" v="71" actId="21"/>
          <ac:picMkLst>
            <pc:docMk/>
            <pc:sldMk cId="3060414552" sldId="256"/>
            <ac:picMk id="15" creationId="{12482067-767E-455F-B6F8-6D3EDD97CACF}"/>
          </ac:picMkLst>
        </pc:picChg>
        <pc:picChg chg="add del mod">
          <ac:chgData name="Garduño Ayala" userId="ef9341cfe251060b" providerId="LiveId" clId="{E336689C-CD47-4E9B-B06E-B7425330E624}" dt="2020-11-03T02:21:52.007" v="79" actId="21"/>
          <ac:picMkLst>
            <pc:docMk/>
            <pc:sldMk cId="3060414552" sldId="256"/>
            <ac:picMk id="16" creationId="{27CAE214-FFE1-4CA0-BC1D-D35CB1820D1A}"/>
          </ac:picMkLst>
        </pc:picChg>
        <pc:picChg chg="add del mod">
          <ac:chgData name="Garduño Ayala" userId="ef9341cfe251060b" providerId="LiveId" clId="{E336689C-CD47-4E9B-B06E-B7425330E624}" dt="2020-11-03T02:22:12.584" v="86" actId="21"/>
          <ac:picMkLst>
            <pc:docMk/>
            <pc:sldMk cId="3060414552" sldId="256"/>
            <ac:picMk id="17" creationId="{E16808A6-636D-4F25-BC24-5B4C1BC0ACB2}"/>
          </ac:picMkLst>
        </pc:picChg>
        <pc:picChg chg="add del mod">
          <ac:chgData name="Garduño Ayala" userId="ef9341cfe251060b" providerId="LiveId" clId="{E336689C-CD47-4E9B-B06E-B7425330E624}" dt="2020-11-03T02:22:28.995" v="89" actId="21"/>
          <ac:picMkLst>
            <pc:docMk/>
            <pc:sldMk cId="3060414552" sldId="256"/>
            <ac:picMk id="18" creationId="{E6CEFE80-669D-4143-8EB0-0E3CFF56A9CD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25" creationId="{2AF4B6C9-B873-41A4-B8E0-4FAB16C77199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26" creationId="{B0484E87-218B-4129-866E-F67AA1216BED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27" creationId="{62A221D6-0111-4347-AB56-5FE0533345CC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28" creationId="{22CB8BBC-7704-42FC-8530-6379705175D3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29" creationId="{DE0805FA-B6B8-4811-8164-00D03D1DA6C7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30" creationId="{473C54A5-24D0-4443-9188-E079E5839227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31" creationId="{99C99C41-9A9B-4619-BA8B-388D1F97F6D8}"/>
          </ac:picMkLst>
        </pc:picChg>
        <pc:picChg chg="add del mod">
          <ac:chgData name="Garduño Ayala" userId="ef9341cfe251060b" providerId="LiveId" clId="{E336689C-CD47-4E9B-B06E-B7425330E624}" dt="2020-11-03T02:19:26.657" v="48" actId="21"/>
          <ac:picMkLst>
            <pc:docMk/>
            <pc:sldMk cId="3060414552" sldId="256"/>
            <ac:picMk id="1032" creationId="{5485F461-1225-4F30-9334-D206130EEE2B}"/>
          </ac:picMkLst>
        </pc:picChg>
      </pc:sldChg>
      <pc:sldChg chg="addSp delSp modSp new mod">
        <pc:chgData name="Garduño Ayala" userId="ef9341cfe251060b" providerId="LiveId" clId="{E336689C-CD47-4E9B-B06E-B7425330E624}" dt="2020-11-03T02:22:36.976" v="91" actId="1076"/>
        <pc:sldMkLst>
          <pc:docMk/>
          <pc:sldMk cId="3583025509" sldId="257"/>
        </pc:sldMkLst>
        <pc:spChg chg="del">
          <ac:chgData name="Garduño Ayala" userId="ef9341cfe251060b" providerId="LiveId" clId="{E336689C-CD47-4E9B-B06E-B7425330E624}" dt="2020-11-03T02:21:30.325" v="72" actId="478"/>
          <ac:spMkLst>
            <pc:docMk/>
            <pc:sldMk cId="3583025509" sldId="257"/>
            <ac:spMk id="2" creationId="{EC887718-D31B-47E3-94CE-03FF483ADC43}"/>
          </ac:spMkLst>
        </pc:spChg>
        <pc:spChg chg="del">
          <ac:chgData name="Garduño Ayala" userId="ef9341cfe251060b" providerId="LiveId" clId="{E336689C-CD47-4E9B-B06E-B7425330E624}" dt="2020-11-03T02:21:32.060" v="73" actId="478"/>
          <ac:spMkLst>
            <pc:docMk/>
            <pc:sldMk cId="3583025509" sldId="257"/>
            <ac:spMk id="3" creationId="{811D2DD0-60E0-48FA-A3BC-146239AB6630}"/>
          </ac:spMkLst>
        </pc:spChg>
        <pc:picChg chg="add del">
          <ac:chgData name="Garduño Ayala" userId="ef9341cfe251060b" providerId="LiveId" clId="{E336689C-CD47-4E9B-B06E-B7425330E624}" dt="2020-11-03T02:21:37.729" v="77" actId="22"/>
          <ac:picMkLst>
            <pc:docMk/>
            <pc:sldMk cId="3583025509" sldId="257"/>
            <ac:picMk id="5" creationId="{6E20D22A-6EE0-4226-8E6D-84016C40B694}"/>
          </ac:picMkLst>
        </pc:picChg>
        <pc:picChg chg="add del">
          <ac:chgData name="Garduño Ayala" userId="ef9341cfe251060b" providerId="LiveId" clId="{E336689C-CD47-4E9B-B06E-B7425330E624}" dt="2020-11-03T02:21:37.210" v="76" actId="22"/>
          <ac:picMkLst>
            <pc:docMk/>
            <pc:sldMk cId="3583025509" sldId="257"/>
            <ac:picMk id="7" creationId="{9E64EA13-6856-4295-BB85-225C9CC2B464}"/>
          </ac:picMkLst>
        </pc:picChg>
        <pc:picChg chg="add mod">
          <ac:chgData name="Garduño Ayala" userId="ef9341cfe251060b" providerId="LiveId" clId="{E336689C-CD47-4E9B-B06E-B7425330E624}" dt="2020-11-03T02:22:01.416" v="84" actId="1076"/>
          <ac:picMkLst>
            <pc:docMk/>
            <pc:sldMk cId="3583025509" sldId="257"/>
            <ac:picMk id="9" creationId="{03AE3137-1064-42D3-AD4E-5CE878020239}"/>
          </ac:picMkLst>
        </pc:picChg>
        <pc:picChg chg="add del">
          <ac:chgData name="Garduño Ayala" userId="ef9341cfe251060b" providerId="LiveId" clId="{E336689C-CD47-4E9B-B06E-B7425330E624}" dt="2020-11-03T02:21:56.262" v="81" actId="22"/>
          <ac:picMkLst>
            <pc:docMk/>
            <pc:sldMk cId="3583025509" sldId="257"/>
            <ac:picMk id="11" creationId="{D05E13C9-14F6-4C8E-B8EC-1E10228EDC16}"/>
          </ac:picMkLst>
        </pc:picChg>
        <pc:picChg chg="add mod">
          <ac:chgData name="Garduño Ayala" userId="ef9341cfe251060b" providerId="LiveId" clId="{E336689C-CD47-4E9B-B06E-B7425330E624}" dt="2020-11-03T02:22:06.298" v="85" actId="1076"/>
          <ac:picMkLst>
            <pc:docMk/>
            <pc:sldMk cId="3583025509" sldId="257"/>
            <ac:picMk id="13" creationId="{18669235-734E-45C9-A0F3-BB750D559728}"/>
          </ac:picMkLst>
        </pc:picChg>
        <pc:picChg chg="add mod">
          <ac:chgData name="Garduño Ayala" userId="ef9341cfe251060b" providerId="LiveId" clId="{E336689C-CD47-4E9B-B06E-B7425330E624}" dt="2020-11-03T02:22:22.095" v="88" actId="1076"/>
          <ac:picMkLst>
            <pc:docMk/>
            <pc:sldMk cId="3583025509" sldId="257"/>
            <ac:picMk id="15" creationId="{74E193EE-4980-4DD7-B5A5-5B83F5F01C09}"/>
          </ac:picMkLst>
        </pc:picChg>
        <pc:picChg chg="add mod">
          <ac:chgData name="Garduño Ayala" userId="ef9341cfe251060b" providerId="LiveId" clId="{E336689C-CD47-4E9B-B06E-B7425330E624}" dt="2020-11-03T02:22:36.976" v="91" actId="1076"/>
          <ac:picMkLst>
            <pc:docMk/>
            <pc:sldMk cId="3583025509" sldId="257"/>
            <ac:picMk id="17" creationId="{A55A6C85-0ED3-49AE-A1D3-D80B7BD05B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">
            <a:extLst>
              <a:ext uri="{FF2B5EF4-FFF2-40B4-BE49-F238E27FC236}">
                <a16:creationId xmlns:a16="http://schemas.microsoft.com/office/drawing/2014/main" id="{4CD6B9AA-BB5E-4411-B70C-67EA89D1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" y="413266"/>
            <a:ext cx="451899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52768E15-DE94-47AB-997D-4B9C8F5F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70" y="413266"/>
            <a:ext cx="45189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id="{95D99686-C6FD-465F-9F70-7B8A238A9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4" y="3192837"/>
            <a:ext cx="451899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5A1273FB-3D40-4BA3-8071-3A4E05E5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98" y="3221412"/>
            <a:ext cx="45266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51B42685-80B4-4711-93FB-A5EF8D576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0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A5C5522-0495-4579-9AC1-94CFC7F3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3028950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9834E44-815D-43EA-BB15-BC1EA2C26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6076950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2CF5E04-2A1E-4469-AEDE-9E19FAC9D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9134475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ED793DAA-AC02-402D-947D-8B1E5889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12163425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6D8C9B-D0AD-407C-95A8-D82BDBBC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15020925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03E51435-801D-4085-BCFD-FB8BF4AF6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18040350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F8569FD8-60B7-4926-8342-C87C7665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" y="20116800"/>
            <a:ext cx="148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41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3AE3137-1064-42D3-AD4E-5CE87802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8" y="602384"/>
            <a:ext cx="4523624" cy="24020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8669235-734E-45C9-A0F3-BB750D55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90" y="602384"/>
            <a:ext cx="4523624" cy="2560542"/>
          </a:xfrm>
          <a:prstGeom prst="rect">
            <a:avLst/>
          </a:prstGeom>
        </p:spPr>
      </p:pic>
      <p:pic>
        <p:nvPicPr>
          <p:cNvPr id="15" name="Imagen 8">
            <a:extLst>
              <a:ext uri="{FF2B5EF4-FFF2-40B4-BE49-F238E27FC236}">
                <a16:creationId xmlns:a16="http://schemas.microsoft.com/office/drawing/2014/main" id="{74E193EE-4980-4DD7-B5A5-5B83F5F0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9" y="4366707"/>
            <a:ext cx="4526663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55A6C85-0ED3-49AE-A1D3-D80B7BD05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790" y="3695075"/>
            <a:ext cx="4523624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Celestial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Garduño Ayala</dc:creator>
  <cp:lastModifiedBy>Garduño Ayala</cp:lastModifiedBy>
  <cp:revision>1</cp:revision>
  <dcterms:created xsi:type="dcterms:W3CDTF">2020-10-07T02:55:19Z</dcterms:created>
  <dcterms:modified xsi:type="dcterms:W3CDTF">2020-11-03T02:22:41Z</dcterms:modified>
</cp:coreProperties>
</file>