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55117DD3-5AFC-4ABA-B2C8-3300635C61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5130" y="0"/>
            <a:ext cx="109595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3741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10</TotalTime>
  <Words>0</Words>
  <Application>Microsoft Office PowerPoint</Application>
  <PresentationFormat>Panorámica</PresentationFormat>
  <Paragraphs>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Celestial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Samanta Garduño</dc:creator>
  <cp:lastModifiedBy>Samanta Garduño</cp:lastModifiedBy>
  <cp:revision>2</cp:revision>
  <dcterms:created xsi:type="dcterms:W3CDTF">2020-10-06T18:46:11Z</dcterms:created>
  <dcterms:modified xsi:type="dcterms:W3CDTF">2020-10-07T01:53:19Z</dcterms:modified>
</cp:coreProperties>
</file>