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36689C-CD47-4E9B-B06E-B7425330E624}" v="2" dt="2020-10-07T02:55:14.3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duño Ayala" userId="ef9341cfe251060b" providerId="LiveId" clId="{E336689C-CD47-4E9B-B06E-B7425330E624}"/>
    <pc:docChg chg="custSel mod modSld">
      <pc:chgData name="Garduño Ayala" userId="ef9341cfe251060b" providerId="LiveId" clId="{E336689C-CD47-4E9B-B06E-B7425330E624}" dt="2020-10-07T02:56:47.759" v="20" actId="14100"/>
      <pc:docMkLst>
        <pc:docMk/>
      </pc:docMkLst>
      <pc:sldChg chg="addSp delSp modSp mod setBg setClrOvrMap">
        <pc:chgData name="Garduño Ayala" userId="ef9341cfe251060b" providerId="LiveId" clId="{E336689C-CD47-4E9B-B06E-B7425330E624}" dt="2020-10-07T02:56:47.759" v="20" actId="14100"/>
        <pc:sldMkLst>
          <pc:docMk/>
          <pc:sldMk cId="1742374150" sldId="256"/>
        </pc:sldMkLst>
        <pc:spChg chg="add">
          <ac:chgData name="Garduño Ayala" userId="ef9341cfe251060b" providerId="LiveId" clId="{E336689C-CD47-4E9B-B06E-B7425330E624}" dt="2020-10-07T02:55:19.248" v="4" actId="26606"/>
          <ac:spMkLst>
            <pc:docMk/>
            <pc:sldMk cId="1742374150" sldId="256"/>
            <ac:spMk id="10" creationId="{F8C668FA-2417-47B5-B454-2D55FC17FF7A}"/>
          </ac:spMkLst>
        </pc:spChg>
        <pc:spChg chg="add">
          <ac:chgData name="Garduño Ayala" userId="ef9341cfe251060b" providerId="LiveId" clId="{E336689C-CD47-4E9B-B06E-B7425330E624}" dt="2020-10-07T02:55:19.248" v="4" actId="26606"/>
          <ac:spMkLst>
            <pc:docMk/>
            <pc:sldMk cId="1742374150" sldId="256"/>
            <ac:spMk id="14" creationId="{2B4CDDF6-55C3-415A-8D8B-7E03C3D616FC}"/>
          </ac:spMkLst>
        </pc:spChg>
        <pc:picChg chg="add mod ord modCrop">
          <ac:chgData name="Garduño Ayala" userId="ef9341cfe251060b" providerId="LiveId" clId="{E336689C-CD47-4E9B-B06E-B7425330E624}" dt="2020-10-07T02:56:47.759" v="20" actId="14100"/>
          <ac:picMkLst>
            <pc:docMk/>
            <pc:sldMk cId="1742374150" sldId="256"/>
            <ac:picMk id="2" creationId="{145A01FA-5BAD-4231-BCE9-11196D70501E}"/>
          </ac:picMkLst>
        </pc:picChg>
        <pc:picChg chg="add mod">
          <ac:chgData name="Garduño Ayala" userId="ef9341cfe251060b" providerId="LiveId" clId="{E336689C-CD47-4E9B-B06E-B7425330E624}" dt="2020-10-07T02:56:30.845" v="18" actId="14100"/>
          <ac:picMkLst>
            <pc:docMk/>
            <pc:sldMk cId="1742374150" sldId="256"/>
            <ac:picMk id="3" creationId="{461053FA-5C49-4565-B10A-279ABD712684}"/>
          </ac:picMkLst>
        </pc:picChg>
        <pc:picChg chg="del">
          <ac:chgData name="Garduño Ayala" userId="ef9341cfe251060b" providerId="LiveId" clId="{E336689C-CD47-4E9B-B06E-B7425330E624}" dt="2020-10-07T02:45:09.787" v="0" actId="478"/>
          <ac:picMkLst>
            <pc:docMk/>
            <pc:sldMk cId="1742374150" sldId="256"/>
            <ac:picMk id="5" creationId="{55117DD3-5AFC-4ABA-B2C8-3300635C61F9}"/>
          </ac:picMkLst>
        </pc:picChg>
        <pc:picChg chg="add">
          <ac:chgData name="Garduño Ayala" userId="ef9341cfe251060b" providerId="LiveId" clId="{E336689C-CD47-4E9B-B06E-B7425330E624}" dt="2020-10-07T02:55:19.248" v="4" actId="26606"/>
          <ac:picMkLst>
            <pc:docMk/>
            <pc:sldMk cId="1742374150" sldId="256"/>
            <ac:picMk id="8" creationId="{5C819037-A607-4A7B-ADF1-B04516199C89}"/>
          </ac:picMkLst>
        </pc:picChg>
        <pc:picChg chg="add">
          <ac:chgData name="Garduño Ayala" userId="ef9341cfe251060b" providerId="LiveId" clId="{E336689C-CD47-4E9B-B06E-B7425330E624}" dt="2020-10-07T02:55:19.248" v="4" actId="26606"/>
          <ac:picMkLst>
            <pc:docMk/>
            <pc:sldMk cId="1742374150" sldId="256"/>
            <ac:picMk id="12" creationId="{97FEBA57-8992-46BB-BCF0-5A83FE8E01E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C819037-A607-4A7B-ADF1-B04516199C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8C668FA-2417-47B5-B454-2D55FC17FF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7FEBA57-8992-46BB-BCF0-5A83FE8E0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2B4CDDF6-55C3-415A-8D8B-7E03C3D616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61053FA-5C49-4565-B10A-279ABD7126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837" y="703385"/>
            <a:ext cx="5458123" cy="5303520"/>
          </a:xfrm>
          <a:prstGeom prst="rect">
            <a:avLst/>
          </a:prstGeom>
        </p:spPr>
      </p:pic>
      <p:pic>
        <p:nvPicPr>
          <p:cNvPr id="2" name="Imagen 1">
            <a:extLst>
              <a:ext uri="{FF2B5EF4-FFF2-40B4-BE49-F238E27FC236}">
                <a16:creationId xmlns:a16="http://schemas.microsoft.com/office/drawing/2014/main" id="{145A01FA-5BAD-4231-BCE9-11196D70501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323" r="2258" b="2703"/>
          <a:stretch/>
        </p:blipFill>
        <p:spPr>
          <a:xfrm>
            <a:off x="6260042" y="703385"/>
            <a:ext cx="5331737" cy="5303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3741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Celestial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Garduño Ayala</dc:creator>
  <cp:lastModifiedBy>Garduño Ayala</cp:lastModifiedBy>
  <cp:revision>1</cp:revision>
  <dcterms:created xsi:type="dcterms:W3CDTF">2020-10-07T02:55:19Z</dcterms:created>
  <dcterms:modified xsi:type="dcterms:W3CDTF">2020-10-07T02:57:11Z</dcterms:modified>
</cp:coreProperties>
</file>