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36689C-CD47-4E9B-B06E-B7425330E624}" v="3" dt="2020-10-27T06:54:58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uño Ayala" userId="ef9341cfe251060b" providerId="LiveId" clId="{E336689C-CD47-4E9B-B06E-B7425330E624}"/>
    <pc:docChg chg="custSel mod addSld delSld modSld">
      <pc:chgData name="Garduño Ayala" userId="ef9341cfe251060b" providerId="LiveId" clId="{E336689C-CD47-4E9B-B06E-B7425330E624}" dt="2020-10-27T06:55:32.484" v="35" actId="1076"/>
      <pc:docMkLst>
        <pc:docMk/>
      </pc:docMkLst>
      <pc:sldChg chg="addSp delSp modSp del mod setBg setClrOvrMap">
        <pc:chgData name="Garduño Ayala" userId="ef9341cfe251060b" providerId="LiveId" clId="{E336689C-CD47-4E9B-B06E-B7425330E624}" dt="2020-10-27T06:54:06.454" v="23" actId="47"/>
        <pc:sldMkLst>
          <pc:docMk/>
          <pc:sldMk cId="1742374150" sldId="256"/>
        </pc:sldMkLst>
        <pc:spChg chg="add">
          <ac:chgData name="Garduño Ayala" userId="ef9341cfe251060b" providerId="LiveId" clId="{E336689C-CD47-4E9B-B06E-B7425330E624}" dt="2020-10-07T02:55:19.248" v="4" actId="26606"/>
          <ac:spMkLst>
            <pc:docMk/>
            <pc:sldMk cId="1742374150" sldId="256"/>
            <ac:spMk id="10" creationId="{F8C668FA-2417-47B5-B454-2D55FC17FF7A}"/>
          </ac:spMkLst>
        </pc:spChg>
        <pc:spChg chg="add">
          <ac:chgData name="Garduño Ayala" userId="ef9341cfe251060b" providerId="LiveId" clId="{E336689C-CD47-4E9B-B06E-B7425330E624}" dt="2020-10-07T02:55:19.248" v="4" actId="26606"/>
          <ac:spMkLst>
            <pc:docMk/>
            <pc:sldMk cId="1742374150" sldId="256"/>
            <ac:spMk id="14" creationId="{2B4CDDF6-55C3-415A-8D8B-7E03C3D616FC}"/>
          </ac:spMkLst>
        </pc:spChg>
        <pc:picChg chg="add del mod ord modCrop">
          <ac:chgData name="Garduño Ayala" userId="ef9341cfe251060b" providerId="LiveId" clId="{E336689C-CD47-4E9B-B06E-B7425330E624}" dt="2020-10-27T06:53:59.380" v="21" actId="478"/>
          <ac:picMkLst>
            <pc:docMk/>
            <pc:sldMk cId="1742374150" sldId="256"/>
            <ac:picMk id="2" creationId="{145A01FA-5BAD-4231-BCE9-11196D70501E}"/>
          </ac:picMkLst>
        </pc:picChg>
        <pc:picChg chg="add del mod">
          <ac:chgData name="Garduño Ayala" userId="ef9341cfe251060b" providerId="LiveId" clId="{E336689C-CD47-4E9B-B06E-B7425330E624}" dt="2020-10-27T06:54:01.362" v="22" actId="478"/>
          <ac:picMkLst>
            <pc:docMk/>
            <pc:sldMk cId="1742374150" sldId="256"/>
            <ac:picMk id="3" creationId="{461053FA-5C49-4565-B10A-279ABD712684}"/>
          </ac:picMkLst>
        </pc:picChg>
        <pc:picChg chg="del">
          <ac:chgData name="Garduño Ayala" userId="ef9341cfe251060b" providerId="LiveId" clId="{E336689C-CD47-4E9B-B06E-B7425330E624}" dt="2020-10-07T02:45:09.787" v="0" actId="478"/>
          <ac:picMkLst>
            <pc:docMk/>
            <pc:sldMk cId="1742374150" sldId="256"/>
            <ac:picMk id="5" creationId="{55117DD3-5AFC-4ABA-B2C8-3300635C61F9}"/>
          </ac:picMkLst>
        </pc:picChg>
        <pc:picChg chg="add">
          <ac:chgData name="Garduño Ayala" userId="ef9341cfe251060b" providerId="LiveId" clId="{E336689C-CD47-4E9B-B06E-B7425330E624}" dt="2020-10-07T02:55:19.248" v="4" actId="26606"/>
          <ac:picMkLst>
            <pc:docMk/>
            <pc:sldMk cId="1742374150" sldId="256"/>
            <ac:picMk id="8" creationId="{5C819037-A607-4A7B-ADF1-B04516199C89}"/>
          </ac:picMkLst>
        </pc:picChg>
        <pc:picChg chg="add">
          <ac:chgData name="Garduño Ayala" userId="ef9341cfe251060b" providerId="LiveId" clId="{E336689C-CD47-4E9B-B06E-B7425330E624}" dt="2020-10-07T02:55:19.248" v="4" actId="26606"/>
          <ac:picMkLst>
            <pc:docMk/>
            <pc:sldMk cId="1742374150" sldId="256"/>
            <ac:picMk id="12" creationId="{97FEBA57-8992-46BB-BCF0-5A83FE8E01E8}"/>
          </ac:picMkLst>
        </pc:picChg>
      </pc:sldChg>
      <pc:sldChg chg="addSp delSp modSp new mod">
        <pc:chgData name="Garduño Ayala" userId="ef9341cfe251060b" providerId="LiveId" clId="{E336689C-CD47-4E9B-B06E-B7425330E624}" dt="2020-10-27T06:55:32.484" v="35" actId="1076"/>
        <pc:sldMkLst>
          <pc:docMk/>
          <pc:sldMk cId="3060414552" sldId="256"/>
        </pc:sldMkLst>
        <pc:spChg chg="del">
          <ac:chgData name="Garduño Ayala" userId="ef9341cfe251060b" providerId="LiveId" clId="{E336689C-CD47-4E9B-B06E-B7425330E624}" dt="2020-10-27T06:54:52.964" v="25" actId="478"/>
          <ac:spMkLst>
            <pc:docMk/>
            <pc:sldMk cId="3060414552" sldId="256"/>
            <ac:spMk id="2" creationId="{53173A7E-7BDF-45D2-B14B-9ED8F2ED8663}"/>
          </ac:spMkLst>
        </pc:spChg>
        <pc:spChg chg="del">
          <ac:chgData name="Garduño Ayala" userId="ef9341cfe251060b" providerId="LiveId" clId="{E336689C-CD47-4E9B-B06E-B7425330E624}" dt="2020-10-27T06:54:56.844" v="26" actId="478"/>
          <ac:spMkLst>
            <pc:docMk/>
            <pc:sldMk cId="3060414552" sldId="256"/>
            <ac:spMk id="3" creationId="{89241C0A-2D32-4C39-83F8-8F70FB9EC667}"/>
          </ac:spMkLst>
        </pc:spChg>
        <pc:picChg chg="add mod modCrop">
          <ac:chgData name="Garduño Ayala" userId="ef9341cfe251060b" providerId="LiveId" clId="{E336689C-CD47-4E9B-B06E-B7425330E624}" dt="2020-10-27T06:55:32.484" v="35" actId="1076"/>
          <ac:picMkLst>
            <pc:docMk/>
            <pc:sldMk cId="3060414552" sldId="256"/>
            <ac:picMk id="4" creationId="{C2A15A85-DAF4-482C-B4FB-92EAC532328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2A15A85-DAF4-482C-B4FB-92EAC53232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2" r="8722"/>
          <a:stretch/>
        </p:blipFill>
        <p:spPr>
          <a:xfrm>
            <a:off x="2396196" y="0"/>
            <a:ext cx="73996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14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Garduño Ayala</dc:creator>
  <cp:lastModifiedBy>Garduño Ayala</cp:lastModifiedBy>
  <cp:revision>1</cp:revision>
  <dcterms:created xsi:type="dcterms:W3CDTF">2020-10-07T02:55:19Z</dcterms:created>
  <dcterms:modified xsi:type="dcterms:W3CDTF">2020-10-27T06:55:50Z</dcterms:modified>
</cp:coreProperties>
</file>