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805A01-8ACB-424B-A391-35E45264C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6CED49-539A-4D7C-858B-32789C0635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D852A0-C1D4-4B3F-B3EB-EE7D797F8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9B7A59-FD1A-4EAE-8272-229275A1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0D465E-1755-4E4A-B4EB-06ADD937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869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07EC20-9ABF-4476-B522-2EA5AC8A3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4C7DF8-FFF6-42DB-9248-C32D38CC8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D4822E-A80C-4225-8FF7-88624879D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46CA3C-B4EC-4B7D-8E60-340C281D4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8626A9-2CE7-44C7-B29B-0C831BAC9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443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A6D3DF9-6E70-4533-8F78-D4E37C5EF4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86B9845-44C3-4CD5-B18A-0F6AB1D0B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DEBE5F-F14F-4293-8B77-7B3319E05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F0E613-492B-4967-8D5F-173ED29D8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B13A06-9165-4704-AF4C-721904297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292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EBC26D-2F72-48AB-86A3-3537977DB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111CF1-B647-4B9C-A1FD-098AECEF3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4492EC-72FF-42D7-A465-DEDBD7F8C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E83106-34BA-43E2-9F20-C1ACE407B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E0ABB7-0853-4150-B694-FD1839B62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642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58895-C6CB-4734-8F88-410162FD9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2883BC-A32D-444D-B186-980DE3F23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5FAFDA-49B9-4D77-A8D2-E15B4A19E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4EE949-FD21-4D50-A887-A30FE617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4A9E9B-743C-4A9B-B58D-48F29B278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35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8A0921-F300-47EA-B582-E0ACCD60B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703F7-0936-48D1-92DA-2D444A4494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92CF4CD-D561-409C-8462-F54DC3EBA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DBDEBE-5E17-4F03-9807-3DE10C25F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924E17-AF29-4FCB-938D-0C3C574EC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A00001-BC0A-4DF1-BBDF-9A0243820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54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1134D-8173-486E-AC82-672AA05A1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A6D1CF-9D70-4DF1-9DEF-1F4A5304C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A2898D-3AE3-4058-A12B-64006589F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25992C6-1D34-4362-8E0D-CF1853962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D63F834-191E-4CB1-A93B-8371195D7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D5BF848-3214-4D33-9ECA-A059CF1A3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DC1B931-8711-453F-9DCF-1E77D8B5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565786C-5552-4BAD-B4D5-245AACCBB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647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8628F-EC3C-4357-9D34-38FFA23B2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135370E-4816-4839-9F1C-22731B64B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9F8D37-43A2-4FAF-88E6-6213B3FF7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4137453-B199-4642-B53A-D3069A81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234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AF74445-52C8-4D5C-A3DE-36AA52429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E9300D1-A2E2-4AAB-80C3-12DDDFDC6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B31C9B-8E91-486E-B564-F59550976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601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3A972-91D6-49EE-9744-577C80BEB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4A1DAC-DF5C-4B9A-A533-38740D4DE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92429C-9E8E-4F8A-BD75-E1228F082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13B2AA-AF2D-4457-9493-7D27675BD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0C6FE2-DA37-406B-A671-D804B281E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E64080-DCE8-41D1-B186-7A966F089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0979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EBD37E-FF26-4B27-A14F-6F764A7A4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A0E7C40-502A-4011-B724-54A913CBF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290DE1-4AEE-4B76-8E62-23B43FBAE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C78852-B0B2-48F5-9937-469838B66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DC0950-43F8-493F-9FBC-81D2AF6F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7838DB-BFFB-445C-8105-75A809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62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20FF5EB-3D11-45AA-BD8B-BC165BD1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8A6274-EF23-4F74-B8A5-3E3C2BA11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5E995B-4C80-49C3-8AA1-E9A07F9EF2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CBB7B-4040-4B81-834D-63BDB124ED3A}" type="datetimeFigureOut">
              <a:rPr lang="es-ES" smtClean="0"/>
              <a:t>29/09/2020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7B05A8-37CC-4539-BAF7-38ABD2DDB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150390-C465-4A97-92AD-91AB591A3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81479-5D58-47E4-ABB5-829390F750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525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B8CA2B4-2C66-4774-93A6-999B7EFC21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9" t="15443" r="4348" b="9159"/>
          <a:stretch/>
        </p:blipFill>
        <p:spPr>
          <a:xfrm>
            <a:off x="172279" y="1060174"/>
            <a:ext cx="11555896" cy="516834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5F573F5-E0AE-4544-8044-C477D46BC69D}"/>
              </a:ext>
            </a:extLst>
          </p:cNvPr>
          <p:cNvSpPr txBox="1"/>
          <p:nvPr/>
        </p:nvSpPr>
        <p:spPr>
          <a:xfrm>
            <a:off x="1051560" y="228600"/>
            <a:ext cx="425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Mariana Tovar Castañón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0733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Tovar Castañón</dc:creator>
  <cp:lastModifiedBy>Mariana Tovar Castañón</cp:lastModifiedBy>
  <cp:revision>1</cp:revision>
  <dcterms:created xsi:type="dcterms:W3CDTF">2020-09-30T02:57:18Z</dcterms:created>
  <dcterms:modified xsi:type="dcterms:W3CDTF">2020-09-30T03:00:16Z</dcterms:modified>
</cp:coreProperties>
</file>